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4" r:id="rId9"/>
    <p:sldId id="263" r:id="rId10"/>
    <p:sldId id="260" r:id="rId11"/>
    <p:sldId id="267" r:id="rId12"/>
    <p:sldId id="265" r:id="rId13"/>
    <p:sldId id="266" r:id="rId14"/>
    <p:sldId id="262" r:id="rId15"/>
  </p:sldIdLst>
  <p:sldSz cx="9144000" cy="6858000" type="screen4x3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A67211-6292-0D49-A8E2-71AD392BF955}" v="1604" dt="2019-03-14T18:19:49.5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40"/>
    <p:restoredTop sz="94754"/>
  </p:normalViewPr>
  <p:slideViewPr>
    <p:cSldViewPr snapToGrid="0">
      <p:cViewPr varScale="1">
        <p:scale>
          <a:sx n="102" d="100"/>
          <a:sy n="102" d="100"/>
        </p:scale>
        <p:origin x="1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ska Kivioja" userId="S::miska1701@student.hamk.fi::29716db7-59d4-4918-a24c-828004196e61" providerId="AD" clId="Web-{6955E467-8B6A-6F59-6C54-F4B7D05C76BB}"/>
    <pc:docChg chg="addSld modSld">
      <pc:chgData name="Miska Kivioja" userId="S::miska1701@student.hamk.fi::29716db7-59d4-4918-a24c-828004196e61" providerId="AD" clId="Web-{6955E467-8B6A-6F59-6C54-F4B7D05C76BB}" dt="2019-03-09T10:31:50.170" v="846" actId="20577"/>
      <pc:docMkLst>
        <pc:docMk/>
      </pc:docMkLst>
      <pc:sldChg chg="modSp">
        <pc:chgData name="Miska Kivioja" userId="S::miska1701@student.hamk.fi::29716db7-59d4-4918-a24c-828004196e61" providerId="AD" clId="Web-{6955E467-8B6A-6F59-6C54-F4B7D05C76BB}" dt="2019-03-09T10:25:42.074" v="88" actId="20577"/>
        <pc:sldMkLst>
          <pc:docMk/>
          <pc:sldMk cId="1741906395" sldId="256"/>
        </pc:sldMkLst>
        <pc:spChg chg="mod">
          <ac:chgData name="Miska Kivioja" userId="S::miska1701@student.hamk.fi::29716db7-59d4-4918-a24c-828004196e61" providerId="AD" clId="Web-{6955E467-8B6A-6F59-6C54-F4B7D05C76BB}" dt="2019-03-09T10:25:03.168" v="53" actId="20577"/>
          <ac:spMkLst>
            <pc:docMk/>
            <pc:sldMk cId="1741906395" sldId="256"/>
            <ac:spMk id="2" creationId="{00000000-0000-0000-0000-000000000000}"/>
          </ac:spMkLst>
        </pc:spChg>
        <pc:spChg chg="mod">
          <ac:chgData name="Miska Kivioja" userId="S::miska1701@student.hamk.fi::29716db7-59d4-4918-a24c-828004196e61" providerId="AD" clId="Web-{6955E467-8B6A-6F59-6C54-F4B7D05C76BB}" dt="2019-03-09T10:25:42.074" v="88" actId="20577"/>
          <ac:spMkLst>
            <pc:docMk/>
            <pc:sldMk cId="1741906395" sldId="256"/>
            <ac:spMk id="3" creationId="{00000000-0000-0000-0000-000000000000}"/>
          </ac:spMkLst>
        </pc:spChg>
      </pc:sldChg>
      <pc:sldChg chg="modSp">
        <pc:chgData name="Miska Kivioja" userId="S::miska1701@student.hamk.fi::29716db7-59d4-4918-a24c-828004196e61" providerId="AD" clId="Web-{6955E467-8B6A-6F59-6C54-F4B7D05C76BB}" dt="2019-03-09T10:26:14.824" v="142" actId="20577"/>
        <pc:sldMkLst>
          <pc:docMk/>
          <pc:sldMk cId="762088619" sldId="257"/>
        </pc:sldMkLst>
        <pc:spChg chg="mod">
          <ac:chgData name="Miska Kivioja" userId="S::miska1701@student.hamk.fi::29716db7-59d4-4918-a24c-828004196e61" providerId="AD" clId="Web-{6955E467-8B6A-6F59-6C54-F4B7D05C76BB}" dt="2019-03-09T10:26:14.824" v="142" actId="20577"/>
          <ac:spMkLst>
            <pc:docMk/>
            <pc:sldMk cId="762088619" sldId="257"/>
            <ac:spMk id="2" creationId="{8DBC0D6E-26E8-194F-9243-B010723174A2}"/>
          </ac:spMkLst>
        </pc:spChg>
      </pc:sldChg>
      <pc:sldChg chg="addSp delSp modSp">
        <pc:chgData name="Miska Kivioja" userId="S::miska1701@student.hamk.fi::29716db7-59d4-4918-a24c-828004196e61" providerId="AD" clId="Web-{6955E467-8B6A-6F59-6C54-F4B7D05C76BB}" dt="2019-03-09T10:28:37.716" v="454" actId="20577"/>
        <pc:sldMkLst>
          <pc:docMk/>
          <pc:sldMk cId="3089528884" sldId="258"/>
        </pc:sldMkLst>
        <pc:spChg chg="add mod">
          <ac:chgData name="Miska Kivioja" userId="S::miska1701@student.hamk.fi::29716db7-59d4-4918-a24c-828004196e61" providerId="AD" clId="Web-{6955E467-8B6A-6F59-6C54-F4B7D05C76BB}" dt="2019-03-09T10:28:37.716" v="454" actId="20577"/>
          <ac:spMkLst>
            <pc:docMk/>
            <pc:sldMk cId="3089528884" sldId="258"/>
            <ac:spMk id="3" creationId="{7F59D4DE-3867-4A10-AE4E-DBC8AE320565}"/>
          </ac:spMkLst>
        </pc:spChg>
        <pc:grpChg chg="del mod">
          <ac:chgData name="Miska Kivioja" userId="S::miska1701@student.hamk.fi::29716db7-59d4-4918-a24c-828004196e61" providerId="AD" clId="Web-{6955E467-8B6A-6F59-6C54-F4B7D05C76BB}" dt="2019-03-09T10:26:37.325" v="146"/>
          <ac:grpSpMkLst>
            <pc:docMk/>
            <pc:sldMk cId="3089528884" sldId="258"/>
            <ac:grpSpMk id="55" creationId="{1EEE0C9B-5A6A-0646-9D1C-C11B646762BD}"/>
          </ac:grpSpMkLst>
        </pc:grpChg>
        <pc:cxnChg chg="del">
          <ac:chgData name="Miska Kivioja" userId="S::miska1701@student.hamk.fi::29716db7-59d4-4918-a24c-828004196e61" providerId="AD" clId="Web-{6955E467-8B6A-6F59-6C54-F4B7D05C76BB}" dt="2019-03-09T10:26:39.215" v="147"/>
          <ac:cxnSpMkLst>
            <pc:docMk/>
            <pc:sldMk cId="3089528884" sldId="258"/>
            <ac:cxnSpMk id="58" creationId="{33554262-D09D-004D-AA52-787847612422}"/>
          </ac:cxnSpMkLst>
        </pc:cxnChg>
        <pc:cxnChg chg="del">
          <ac:chgData name="Miska Kivioja" userId="S::miska1701@student.hamk.fi::29716db7-59d4-4918-a24c-828004196e61" providerId="AD" clId="Web-{6955E467-8B6A-6F59-6C54-F4B7D05C76BB}" dt="2019-03-09T10:26:40.903" v="148"/>
          <ac:cxnSpMkLst>
            <pc:docMk/>
            <pc:sldMk cId="3089528884" sldId="258"/>
            <ac:cxnSpMk id="59" creationId="{BA420EE9-BB2B-EC4E-9616-4CFA1854C5B7}"/>
          </ac:cxnSpMkLst>
        </pc:cxnChg>
        <pc:cxnChg chg="del">
          <ac:chgData name="Miska Kivioja" userId="S::miska1701@student.hamk.fi::29716db7-59d4-4918-a24c-828004196e61" providerId="AD" clId="Web-{6955E467-8B6A-6F59-6C54-F4B7D05C76BB}" dt="2019-03-09T10:26:42.496" v="149"/>
          <ac:cxnSpMkLst>
            <pc:docMk/>
            <pc:sldMk cId="3089528884" sldId="258"/>
            <ac:cxnSpMk id="60" creationId="{AA4AD1F1-DC63-8A46-804C-EEA634ECB5F3}"/>
          </ac:cxnSpMkLst>
        </pc:cxnChg>
      </pc:sldChg>
      <pc:sldChg chg="modSp">
        <pc:chgData name="Miska Kivioja" userId="S::miska1701@student.hamk.fi::29716db7-59d4-4918-a24c-828004196e61" providerId="AD" clId="Web-{6955E467-8B6A-6F59-6C54-F4B7D05C76BB}" dt="2019-03-09T10:30:04.060" v="653" actId="20577"/>
        <pc:sldMkLst>
          <pc:docMk/>
          <pc:sldMk cId="2930613818" sldId="259"/>
        </pc:sldMkLst>
        <pc:spChg chg="mod">
          <ac:chgData name="Miska Kivioja" userId="S::miska1701@student.hamk.fi::29716db7-59d4-4918-a24c-828004196e61" providerId="AD" clId="Web-{6955E467-8B6A-6F59-6C54-F4B7D05C76BB}" dt="2019-03-09T10:29:50.513" v="644" actId="20577"/>
          <ac:spMkLst>
            <pc:docMk/>
            <pc:sldMk cId="2930613818" sldId="259"/>
            <ac:spMk id="2" creationId="{C0F7FF1A-6BBF-B247-966D-B98CF39110F0}"/>
          </ac:spMkLst>
        </pc:spChg>
        <pc:spChg chg="mod">
          <ac:chgData name="Miska Kivioja" userId="S::miska1701@student.hamk.fi::29716db7-59d4-4918-a24c-828004196e61" providerId="AD" clId="Web-{6955E467-8B6A-6F59-6C54-F4B7D05C76BB}" dt="2019-03-09T10:30:04.060" v="653" actId="20577"/>
          <ac:spMkLst>
            <pc:docMk/>
            <pc:sldMk cId="2930613818" sldId="259"/>
            <ac:spMk id="3" creationId="{A866B315-512D-B84D-B9B3-B77D371FC8A1}"/>
          </ac:spMkLst>
        </pc:spChg>
      </pc:sldChg>
      <pc:sldChg chg="modSp add replId">
        <pc:chgData name="Miska Kivioja" userId="S::miska1701@student.hamk.fi::29716db7-59d4-4918-a24c-828004196e61" providerId="AD" clId="Web-{6955E467-8B6A-6F59-6C54-F4B7D05C76BB}" dt="2019-03-09T10:30:43.889" v="742" actId="20577"/>
        <pc:sldMkLst>
          <pc:docMk/>
          <pc:sldMk cId="829048061" sldId="260"/>
        </pc:sldMkLst>
        <pc:spChg chg="mod">
          <ac:chgData name="Miska Kivioja" userId="S::miska1701@student.hamk.fi::29716db7-59d4-4918-a24c-828004196e61" providerId="AD" clId="Web-{6955E467-8B6A-6F59-6C54-F4B7D05C76BB}" dt="2019-03-09T10:30:22.373" v="663" actId="20577"/>
          <ac:spMkLst>
            <pc:docMk/>
            <pc:sldMk cId="829048061" sldId="260"/>
            <ac:spMk id="2" creationId="{C0F7FF1A-6BBF-B247-966D-B98CF39110F0}"/>
          </ac:spMkLst>
        </pc:spChg>
        <pc:spChg chg="mod">
          <ac:chgData name="Miska Kivioja" userId="S::miska1701@student.hamk.fi::29716db7-59d4-4918-a24c-828004196e61" providerId="AD" clId="Web-{6955E467-8B6A-6F59-6C54-F4B7D05C76BB}" dt="2019-03-09T10:30:43.889" v="742" actId="20577"/>
          <ac:spMkLst>
            <pc:docMk/>
            <pc:sldMk cId="829048061" sldId="260"/>
            <ac:spMk id="3" creationId="{A866B315-512D-B84D-B9B3-B77D371FC8A1}"/>
          </ac:spMkLst>
        </pc:spChg>
      </pc:sldChg>
      <pc:sldChg chg="delSp modSp new">
        <pc:chgData name="Miska Kivioja" userId="S::miska1701@student.hamk.fi::29716db7-59d4-4918-a24c-828004196e61" providerId="AD" clId="Web-{6955E467-8B6A-6F59-6C54-F4B7D05C76BB}" dt="2019-03-09T10:31:50.170" v="845" actId="20577"/>
        <pc:sldMkLst>
          <pc:docMk/>
          <pc:sldMk cId="2624670626" sldId="262"/>
        </pc:sldMkLst>
        <pc:spChg chg="del">
          <ac:chgData name="Miska Kivioja" userId="S::miska1701@student.hamk.fi::29716db7-59d4-4918-a24c-828004196e61" providerId="AD" clId="Web-{6955E467-8B6A-6F59-6C54-F4B7D05C76BB}" dt="2019-03-09T10:31:37.170" v="828"/>
          <ac:spMkLst>
            <pc:docMk/>
            <pc:sldMk cId="2624670626" sldId="262"/>
            <ac:spMk id="2" creationId="{0D6F67CF-5B3F-43EB-AE59-183E68933A90}"/>
          </ac:spMkLst>
        </pc:spChg>
        <pc:spChg chg="mod">
          <ac:chgData name="Miska Kivioja" userId="S::miska1701@student.hamk.fi::29716db7-59d4-4918-a24c-828004196e61" providerId="AD" clId="Web-{6955E467-8B6A-6F59-6C54-F4B7D05C76BB}" dt="2019-03-09T10:31:50.170" v="845" actId="20577"/>
          <ac:spMkLst>
            <pc:docMk/>
            <pc:sldMk cId="2624670626" sldId="262"/>
            <ac:spMk id="3" creationId="{1E9E5032-E8AA-45F0-B28C-131FEC84C95E}"/>
          </ac:spMkLst>
        </pc:spChg>
      </pc:sldChg>
    </pc:docChg>
  </pc:docChgLst>
  <pc:docChgLst>
    <pc:chgData name="Jonne Laitinen" userId="S::jonne1703@student.hamk.fi::22bf90bf-37ec-43f5-a35e-0e28e99c3435" providerId="AD" clId="Web-{E8D1DDAA-3E11-D62F-977E-CA23E70FF15B}"/>
    <pc:docChg chg="addSld modSld">
      <pc:chgData name="Jonne Laitinen" userId="S::jonne1703@student.hamk.fi::22bf90bf-37ec-43f5-a35e-0e28e99c3435" providerId="AD" clId="Web-{E8D1DDAA-3E11-D62F-977E-CA23E70FF15B}" dt="2019-03-10T17:50:23.943" v="20"/>
      <pc:docMkLst>
        <pc:docMk/>
      </pc:docMkLst>
      <pc:sldChg chg="addSp delSp modSp">
        <pc:chgData name="Jonne Laitinen" userId="S::jonne1703@student.hamk.fi::22bf90bf-37ec-43f5-a35e-0e28e99c3435" providerId="AD" clId="Web-{E8D1DDAA-3E11-D62F-977E-CA23E70FF15B}" dt="2019-03-10T17:50:23.943" v="20"/>
        <pc:sldMkLst>
          <pc:docMk/>
          <pc:sldMk cId="829048061" sldId="260"/>
        </pc:sldMkLst>
        <pc:spChg chg="mod">
          <ac:chgData name="Jonne Laitinen" userId="S::jonne1703@student.hamk.fi::22bf90bf-37ec-43f5-a35e-0e28e99c3435" providerId="AD" clId="Web-{E8D1DDAA-3E11-D62F-977E-CA23E70FF15B}" dt="2019-03-10T17:49:58.211" v="12" actId="1076"/>
          <ac:spMkLst>
            <pc:docMk/>
            <pc:sldMk cId="829048061" sldId="260"/>
            <ac:spMk id="2" creationId="{C0F7FF1A-6BBF-B247-966D-B98CF39110F0}"/>
          </ac:spMkLst>
        </pc:spChg>
        <pc:spChg chg="del">
          <ac:chgData name="Jonne Laitinen" userId="S::jonne1703@student.hamk.fi::22bf90bf-37ec-43f5-a35e-0e28e99c3435" providerId="AD" clId="Web-{E8D1DDAA-3E11-D62F-977E-CA23E70FF15B}" dt="2019-03-10T17:48:20.384" v="1"/>
          <ac:spMkLst>
            <pc:docMk/>
            <pc:sldMk cId="829048061" sldId="260"/>
            <ac:spMk id="3" creationId="{A866B315-512D-B84D-B9B3-B77D371FC8A1}"/>
          </ac:spMkLst>
        </pc:spChg>
        <pc:spChg chg="mod">
          <ac:chgData name="Jonne Laitinen" userId="S::jonne1703@student.hamk.fi::22bf90bf-37ec-43f5-a35e-0e28e99c3435" providerId="AD" clId="Web-{E8D1DDAA-3E11-D62F-977E-CA23E70FF15B}" dt="2019-03-10T17:49:57.383" v="11" actId="1076"/>
          <ac:spMkLst>
            <pc:docMk/>
            <pc:sldMk cId="829048061" sldId="260"/>
            <ac:spMk id="7" creationId="{939877EC-A8BA-4C08-B242-7FD007BB77B6}"/>
          </ac:spMkLst>
        </pc:spChg>
        <pc:spChg chg="del">
          <ac:chgData name="Jonne Laitinen" userId="S::jonne1703@student.hamk.fi::22bf90bf-37ec-43f5-a35e-0e28e99c3435" providerId="AD" clId="Web-{E8D1DDAA-3E11-D62F-977E-CA23E70FF15B}" dt="2019-03-10T17:50:23.365" v="19"/>
          <ac:spMkLst>
            <pc:docMk/>
            <pc:sldMk cId="829048061" sldId="260"/>
            <ac:spMk id="10" creationId="{A4BA377F-AD49-4F94-BB37-696FFB36E7A6}"/>
          </ac:spMkLst>
        </pc:spChg>
        <pc:picChg chg="add del mod">
          <ac:chgData name="Jonne Laitinen" userId="S::jonne1703@student.hamk.fi::22bf90bf-37ec-43f5-a35e-0e28e99c3435" providerId="AD" clId="Web-{E8D1DDAA-3E11-D62F-977E-CA23E70FF15B}" dt="2019-03-10T17:50:23.943" v="20"/>
          <ac:picMkLst>
            <pc:docMk/>
            <pc:sldMk cId="829048061" sldId="260"/>
            <ac:picMk id="4" creationId="{95BFF9C0-7191-4D1E-A11F-EF2A69F95E28}"/>
          </ac:picMkLst>
        </pc:picChg>
        <pc:picChg chg="mod">
          <ac:chgData name="Jonne Laitinen" userId="S::jonne1703@student.hamk.fi::22bf90bf-37ec-43f5-a35e-0e28e99c3435" providerId="AD" clId="Web-{E8D1DDAA-3E11-D62F-977E-CA23E70FF15B}" dt="2019-03-10T17:49:56.351" v="10" actId="1076"/>
          <ac:picMkLst>
            <pc:docMk/>
            <pc:sldMk cId="829048061" sldId="260"/>
            <ac:picMk id="5" creationId="{8BFC422C-9FC3-4D8B-90A4-DEFC140E1FD2}"/>
          </ac:picMkLst>
        </pc:picChg>
        <pc:picChg chg="del">
          <ac:chgData name="Jonne Laitinen" userId="S::jonne1703@student.hamk.fi::22bf90bf-37ec-43f5-a35e-0e28e99c3435" providerId="AD" clId="Web-{E8D1DDAA-3E11-D62F-977E-CA23E70FF15B}" dt="2019-03-10T17:48:17.400" v="0"/>
          <ac:picMkLst>
            <pc:docMk/>
            <pc:sldMk cId="829048061" sldId="260"/>
            <ac:picMk id="8" creationId="{D196F6E6-56A7-4338-9DF7-4A5522E6DAAA}"/>
          </ac:picMkLst>
        </pc:picChg>
      </pc:sldChg>
      <pc:sldChg chg="delSp modSp add replId">
        <pc:chgData name="Jonne Laitinen" userId="S::jonne1703@student.hamk.fi::22bf90bf-37ec-43f5-a35e-0e28e99c3435" providerId="AD" clId="Web-{E8D1DDAA-3E11-D62F-977E-CA23E70FF15B}" dt="2019-03-10T17:50:15.850" v="18" actId="14100"/>
        <pc:sldMkLst>
          <pc:docMk/>
          <pc:sldMk cId="3742593952" sldId="267"/>
        </pc:sldMkLst>
        <pc:spChg chg="del">
          <ac:chgData name="Jonne Laitinen" userId="S::jonne1703@student.hamk.fi::22bf90bf-37ec-43f5-a35e-0e28e99c3435" providerId="AD" clId="Web-{E8D1DDAA-3E11-D62F-977E-CA23E70FF15B}" dt="2019-03-10T17:50:10.053" v="15"/>
          <ac:spMkLst>
            <pc:docMk/>
            <pc:sldMk cId="3742593952" sldId="267"/>
            <ac:spMk id="7" creationId="{939877EC-A8BA-4C08-B242-7FD007BB77B6}"/>
          </ac:spMkLst>
        </pc:spChg>
        <pc:spChg chg="mod">
          <ac:chgData name="Jonne Laitinen" userId="S::jonne1703@student.hamk.fi::22bf90bf-37ec-43f5-a35e-0e28e99c3435" providerId="AD" clId="Web-{E8D1DDAA-3E11-D62F-977E-CA23E70FF15B}" dt="2019-03-10T17:50:11.881" v="16" actId="1076"/>
          <ac:spMkLst>
            <pc:docMk/>
            <pc:sldMk cId="3742593952" sldId="267"/>
            <ac:spMk id="10" creationId="{A4BA377F-AD49-4F94-BB37-696FFB36E7A6}"/>
          </ac:spMkLst>
        </pc:spChg>
        <pc:picChg chg="mod">
          <ac:chgData name="Jonne Laitinen" userId="S::jonne1703@student.hamk.fi::22bf90bf-37ec-43f5-a35e-0e28e99c3435" providerId="AD" clId="Web-{E8D1DDAA-3E11-D62F-977E-CA23E70FF15B}" dt="2019-03-10T17:50:15.850" v="18" actId="14100"/>
          <ac:picMkLst>
            <pc:docMk/>
            <pc:sldMk cId="3742593952" sldId="267"/>
            <ac:picMk id="4" creationId="{95BFF9C0-7191-4D1E-A11F-EF2A69F95E28}"/>
          </ac:picMkLst>
        </pc:picChg>
        <pc:picChg chg="del">
          <ac:chgData name="Jonne Laitinen" userId="S::jonne1703@student.hamk.fi::22bf90bf-37ec-43f5-a35e-0e28e99c3435" providerId="AD" clId="Web-{E8D1DDAA-3E11-D62F-977E-CA23E70FF15B}" dt="2019-03-10T17:50:08.586" v="14"/>
          <ac:picMkLst>
            <pc:docMk/>
            <pc:sldMk cId="3742593952" sldId="267"/>
            <ac:picMk id="5" creationId="{8BFC422C-9FC3-4D8B-90A4-DEFC140E1FD2}"/>
          </ac:picMkLst>
        </pc:picChg>
      </pc:sldChg>
    </pc:docChg>
  </pc:docChgLst>
  <pc:docChgLst>
    <pc:chgData name="Miska Kivioja" userId="S::miska1701@student.hamk.fi::29716db7-59d4-4918-a24c-828004196e61" providerId="AD" clId="Web-{1FD365C3-530A-FA8E-8805-3DEEDFA1B2F2}"/>
    <pc:docChg chg="modSld">
      <pc:chgData name="Miska Kivioja" userId="S::miska1701@student.hamk.fi::29716db7-59d4-4918-a24c-828004196e61" providerId="AD" clId="Web-{1FD365C3-530A-FA8E-8805-3DEEDFA1B2F2}" dt="2019-03-09T10:48:40.573" v="38"/>
      <pc:docMkLst>
        <pc:docMk/>
      </pc:docMkLst>
      <pc:sldChg chg="modSp">
        <pc:chgData name="Miska Kivioja" userId="S::miska1701@student.hamk.fi::29716db7-59d4-4918-a24c-828004196e61" providerId="AD" clId="Web-{1FD365C3-530A-FA8E-8805-3DEEDFA1B2F2}" dt="2019-03-09T10:47:13.339" v="23" actId="20577"/>
        <pc:sldMkLst>
          <pc:docMk/>
          <pc:sldMk cId="1741906395" sldId="256"/>
        </pc:sldMkLst>
        <pc:spChg chg="mod">
          <ac:chgData name="Miska Kivioja" userId="S::miska1701@student.hamk.fi::29716db7-59d4-4918-a24c-828004196e61" providerId="AD" clId="Web-{1FD365C3-530A-FA8E-8805-3DEEDFA1B2F2}" dt="2019-03-09T10:43:33.653" v="16" actId="20577"/>
          <ac:spMkLst>
            <pc:docMk/>
            <pc:sldMk cId="1741906395" sldId="256"/>
            <ac:spMk id="2" creationId="{00000000-0000-0000-0000-000000000000}"/>
          </ac:spMkLst>
        </pc:spChg>
        <pc:spChg chg="mod">
          <ac:chgData name="Miska Kivioja" userId="S::miska1701@student.hamk.fi::29716db7-59d4-4918-a24c-828004196e61" providerId="AD" clId="Web-{1FD365C3-530A-FA8E-8805-3DEEDFA1B2F2}" dt="2019-03-09T10:47:13.339" v="23" actId="20577"/>
          <ac:spMkLst>
            <pc:docMk/>
            <pc:sldMk cId="1741906395" sldId="256"/>
            <ac:spMk id="3" creationId="{00000000-0000-0000-0000-000000000000}"/>
          </ac:spMkLst>
        </pc:spChg>
      </pc:sldChg>
      <pc:sldChg chg="addSp delSp modSp">
        <pc:chgData name="Miska Kivioja" userId="S::miska1701@student.hamk.fi::29716db7-59d4-4918-a24c-828004196e61" providerId="AD" clId="Web-{1FD365C3-530A-FA8E-8805-3DEEDFA1B2F2}" dt="2019-03-09T10:48:40.573" v="38"/>
        <pc:sldMkLst>
          <pc:docMk/>
          <pc:sldMk cId="3089528884" sldId="258"/>
        </pc:sldMkLst>
        <pc:spChg chg="mod">
          <ac:chgData name="Miska Kivioja" userId="S::miska1701@student.hamk.fi::29716db7-59d4-4918-a24c-828004196e61" providerId="AD" clId="Web-{1FD365C3-530A-FA8E-8805-3DEEDFA1B2F2}" dt="2019-03-09T10:47:25.714" v="27" actId="14100"/>
          <ac:spMkLst>
            <pc:docMk/>
            <pc:sldMk cId="3089528884" sldId="258"/>
            <ac:spMk id="3" creationId="{7F59D4DE-3867-4A10-AE4E-DBC8AE320565}"/>
          </ac:spMkLst>
        </pc:spChg>
        <pc:cxnChg chg="add del mod">
          <ac:chgData name="Miska Kivioja" userId="S::miska1701@student.hamk.fi::29716db7-59d4-4918-a24c-828004196e61" providerId="AD" clId="Web-{1FD365C3-530A-FA8E-8805-3DEEDFA1B2F2}" dt="2019-03-09T10:47:46.995" v="30"/>
          <ac:cxnSpMkLst>
            <pc:docMk/>
            <pc:sldMk cId="3089528884" sldId="258"/>
            <ac:cxnSpMk id="4" creationId="{31EA4818-202B-49C5-87A9-E200C77378A5}"/>
          </ac:cxnSpMkLst>
        </pc:cxnChg>
        <pc:cxnChg chg="add del mod">
          <ac:chgData name="Miska Kivioja" userId="S::miska1701@student.hamk.fi::29716db7-59d4-4918-a24c-828004196e61" providerId="AD" clId="Web-{1FD365C3-530A-FA8E-8805-3DEEDFA1B2F2}" dt="2019-03-09T10:48:03.979" v="33"/>
          <ac:cxnSpMkLst>
            <pc:docMk/>
            <pc:sldMk cId="3089528884" sldId="258"/>
            <ac:cxnSpMk id="6" creationId="{79DD70A2-7E46-42C5-8DF1-BB1C67152CFE}"/>
          </ac:cxnSpMkLst>
        </pc:cxnChg>
        <pc:cxnChg chg="add del mod">
          <ac:chgData name="Miska Kivioja" userId="S::miska1701@student.hamk.fi::29716db7-59d4-4918-a24c-828004196e61" providerId="AD" clId="Web-{1FD365C3-530A-FA8E-8805-3DEEDFA1B2F2}" dt="2019-03-09T10:48:40.573" v="38"/>
          <ac:cxnSpMkLst>
            <pc:docMk/>
            <pc:sldMk cId="3089528884" sldId="258"/>
            <ac:cxnSpMk id="8" creationId="{CE268D7E-5569-40E4-A0EC-7DB750BAFB57}"/>
          </ac:cxnSpMkLst>
        </pc:cxnChg>
      </pc:sldChg>
    </pc:docChg>
  </pc:docChgLst>
  <pc:docChgLst>
    <pc:chgData name="Alix Kalliojärvi" userId="S::alix1700@student.hamk.fi::e7a8f1cc-2432-4df9-b614-46759bc406c9" providerId="AD" clId="Web-{9851FA11-0D88-A6AA-1799-B4F046F03A6E}"/>
    <pc:docChg chg="modSld">
      <pc:chgData name="Alix Kalliojärvi" userId="S::alix1700@student.hamk.fi::e7a8f1cc-2432-4df9-b614-46759bc406c9" providerId="AD" clId="Web-{9851FA11-0D88-A6AA-1799-B4F046F03A6E}" dt="2019-03-14T16:33:21.186" v="0" actId="14100"/>
      <pc:docMkLst>
        <pc:docMk/>
      </pc:docMkLst>
      <pc:sldChg chg="modSp">
        <pc:chgData name="Alix Kalliojärvi" userId="S::alix1700@student.hamk.fi::e7a8f1cc-2432-4df9-b614-46759bc406c9" providerId="AD" clId="Web-{9851FA11-0D88-A6AA-1799-B4F046F03A6E}" dt="2019-03-14T16:33:21.186" v="0" actId="14100"/>
        <pc:sldMkLst>
          <pc:docMk/>
          <pc:sldMk cId="253240953" sldId="264"/>
        </pc:sldMkLst>
        <pc:picChg chg="mod">
          <ac:chgData name="Alix Kalliojärvi" userId="S::alix1700@student.hamk.fi::e7a8f1cc-2432-4df9-b614-46759bc406c9" providerId="AD" clId="Web-{9851FA11-0D88-A6AA-1799-B4F046F03A6E}" dt="2019-03-14T16:33:21.186" v="0" actId="14100"/>
          <ac:picMkLst>
            <pc:docMk/>
            <pc:sldMk cId="253240953" sldId="264"/>
            <ac:picMk id="3" creationId="{D33ACDBE-7674-4391-9A4F-3090F2DA2B49}"/>
          </ac:picMkLst>
        </pc:picChg>
      </pc:sldChg>
    </pc:docChg>
  </pc:docChgLst>
  <pc:docChgLst>
    <pc:chgData clId="Web-{03F4A922-30CC-947E-3FBD-BDC050A27B73}"/>
    <pc:docChg chg="modSld">
      <pc:chgData name="" userId="" providerId="" clId="Web-{03F4A922-30CC-947E-3FBD-BDC050A27B73}" dt="2019-03-11T14:48:09.263" v="41" actId="20577"/>
      <pc:docMkLst>
        <pc:docMk/>
      </pc:docMkLst>
      <pc:sldChg chg="modSp">
        <pc:chgData name="" userId="" providerId="" clId="Web-{03F4A922-30CC-947E-3FBD-BDC050A27B73}" dt="2019-03-11T14:48:09.263" v="40" actId="20577"/>
        <pc:sldMkLst>
          <pc:docMk/>
          <pc:sldMk cId="3097221333" sldId="266"/>
        </pc:sldMkLst>
        <pc:spChg chg="mod">
          <ac:chgData name="" userId="" providerId="" clId="Web-{03F4A922-30CC-947E-3FBD-BDC050A27B73}" dt="2019-03-11T14:48:09.263" v="40" actId="20577"/>
          <ac:spMkLst>
            <pc:docMk/>
            <pc:sldMk cId="3097221333" sldId="266"/>
            <ac:spMk id="3" creationId="{B5D3528D-3C15-AF4A-A9F3-A7C381EAD58F}"/>
          </ac:spMkLst>
        </pc:spChg>
      </pc:sldChg>
    </pc:docChg>
  </pc:docChgLst>
  <pc:docChgLst>
    <pc:chgData name="Miska Kivioja" userId="29716db7-59d4-4918-a24c-828004196e61" providerId="ADAL" clId="{29A67211-6292-0D49-A8E2-71AD392BF955}"/>
    <pc:docChg chg="undo custSel addSld delSld modSld sldOrd">
      <pc:chgData name="Miska Kivioja" userId="29716db7-59d4-4918-a24c-828004196e61" providerId="ADAL" clId="{29A67211-6292-0D49-A8E2-71AD392BF955}" dt="2019-03-15T15:17:57.656" v="1611" actId="1036"/>
      <pc:docMkLst>
        <pc:docMk/>
      </pc:docMkLst>
      <pc:sldChg chg="addSp delSp modSp">
        <pc:chgData name="Miska Kivioja" userId="29716db7-59d4-4918-a24c-828004196e61" providerId="ADAL" clId="{29A67211-6292-0D49-A8E2-71AD392BF955}" dt="2019-03-10T16:57:12.598" v="724" actId="164"/>
        <pc:sldMkLst>
          <pc:docMk/>
          <pc:sldMk cId="762088619" sldId="257"/>
        </pc:sldMkLst>
        <pc:spChg chg="mod">
          <ac:chgData name="Miska Kivioja" userId="29716db7-59d4-4918-a24c-828004196e61" providerId="ADAL" clId="{29A67211-6292-0D49-A8E2-71AD392BF955}" dt="2019-03-10T16:23:08.564" v="8" actId="20577"/>
          <ac:spMkLst>
            <pc:docMk/>
            <pc:sldMk cId="762088619" sldId="257"/>
            <ac:spMk id="2" creationId="{8DBC0D6E-26E8-194F-9243-B010723174A2}"/>
          </ac:spMkLst>
        </pc:spChg>
        <pc:spChg chg="mod topLvl">
          <ac:chgData name="Miska Kivioja" userId="29716db7-59d4-4918-a24c-828004196e61" providerId="ADAL" clId="{29A67211-6292-0D49-A8E2-71AD392BF955}" dt="2019-03-10T16:57:12.598" v="724" actId="164"/>
          <ac:spMkLst>
            <pc:docMk/>
            <pc:sldMk cId="762088619" sldId="257"/>
            <ac:spMk id="7" creationId="{2565663D-30F0-8241-B99D-10CAEC7C98BC}"/>
          </ac:spMkLst>
        </pc:spChg>
        <pc:spChg chg="mod topLvl">
          <ac:chgData name="Miska Kivioja" userId="29716db7-59d4-4918-a24c-828004196e61" providerId="ADAL" clId="{29A67211-6292-0D49-A8E2-71AD392BF955}" dt="2019-03-10T16:57:12.598" v="724" actId="164"/>
          <ac:spMkLst>
            <pc:docMk/>
            <pc:sldMk cId="762088619" sldId="257"/>
            <ac:spMk id="8" creationId="{5CFDDC16-AAD2-304C-A6C0-DEAF434B7A2C}"/>
          </ac:spMkLst>
        </pc:spChg>
        <pc:spChg chg="mod topLvl">
          <ac:chgData name="Miska Kivioja" userId="29716db7-59d4-4918-a24c-828004196e61" providerId="ADAL" clId="{29A67211-6292-0D49-A8E2-71AD392BF955}" dt="2019-03-10T16:57:12.598" v="724" actId="164"/>
          <ac:spMkLst>
            <pc:docMk/>
            <pc:sldMk cId="762088619" sldId="257"/>
            <ac:spMk id="12" creationId="{737BCFF9-742F-904F-B2F0-A42C9F7E01FC}"/>
          </ac:spMkLst>
        </pc:spChg>
        <pc:spChg chg="mod topLvl">
          <ac:chgData name="Miska Kivioja" userId="29716db7-59d4-4918-a24c-828004196e61" providerId="ADAL" clId="{29A67211-6292-0D49-A8E2-71AD392BF955}" dt="2019-03-10T16:57:12.598" v="724" actId="164"/>
          <ac:spMkLst>
            <pc:docMk/>
            <pc:sldMk cId="762088619" sldId="257"/>
            <ac:spMk id="13" creationId="{1221C18A-7C43-3A41-9850-B16F981ABAEF}"/>
          </ac:spMkLst>
        </pc:spChg>
        <pc:spChg chg="mod topLvl">
          <ac:chgData name="Miska Kivioja" userId="29716db7-59d4-4918-a24c-828004196e61" providerId="ADAL" clId="{29A67211-6292-0D49-A8E2-71AD392BF955}" dt="2019-03-10T16:57:12.598" v="724" actId="164"/>
          <ac:spMkLst>
            <pc:docMk/>
            <pc:sldMk cId="762088619" sldId="257"/>
            <ac:spMk id="24" creationId="{96E4E774-FC40-DF46-B52C-F2DF2F9BE053}"/>
          </ac:spMkLst>
        </pc:spChg>
        <pc:spChg chg="mod topLvl">
          <ac:chgData name="Miska Kivioja" userId="29716db7-59d4-4918-a24c-828004196e61" providerId="ADAL" clId="{29A67211-6292-0D49-A8E2-71AD392BF955}" dt="2019-03-10T16:57:12.598" v="724" actId="164"/>
          <ac:spMkLst>
            <pc:docMk/>
            <pc:sldMk cId="762088619" sldId="257"/>
            <ac:spMk id="25" creationId="{B700B3D5-0460-7D46-80B1-2BB5DD5B73A6}"/>
          </ac:spMkLst>
        </pc:spChg>
        <pc:spChg chg="mod topLvl">
          <ac:chgData name="Miska Kivioja" userId="29716db7-59d4-4918-a24c-828004196e61" providerId="ADAL" clId="{29A67211-6292-0D49-A8E2-71AD392BF955}" dt="2019-03-10T16:57:12.598" v="724" actId="164"/>
          <ac:spMkLst>
            <pc:docMk/>
            <pc:sldMk cId="762088619" sldId="257"/>
            <ac:spMk id="36" creationId="{017EE1BA-6F62-7644-B226-16B4AB20C155}"/>
          </ac:spMkLst>
        </pc:spChg>
        <pc:spChg chg="mod topLvl">
          <ac:chgData name="Miska Kivioja" userId="29716db7-59d4-4918-a24c-828004196e61" providerId="ADAL" clId="{29A67211-6292-0D49-A8E2-71AD392BF955}" dt="2019-03-10T16:57:12.598" v="724" actId="164"/>
          <ac:spMkLst>
            <pc:docMk/>
            <pc:sldMk cId="762088619" sldId="257"/>
            <ac:spMk id="37" creationId="{FB7ABA99-4EB0-2042-B06D-1A55822CC34B}"/>
          </ac:spMkLst>
        </pc:spChg>
        <pc:grpChg chg="add mod">
          <ac:chgData name="Miska Kivioja" userId="29716db7-59d4-4918-a24c-828004196e61" providerId="ADAL" clId="{29A67211-6292-0D49-A8E2-71AD392BF955}" dt="2019-03-10T16:57:12.598" v="724" actId="164"/>
          <ac:grpSpMkLst>
            <pc:docMk/>
            <pc:sldMk cId="762088619" sldId="257"/>
            <ac:grpSpMk id="3" creationId="{0B68DA97-BE57-A940-98F0-EC6054D458B9}"/>
          </ac:grpSpMkLst>
        </pc:grpChg>
        <pc:grpChg chg="del mod topLvl">
          <ac:chgData name="Miska Kivioja" userId="29716db7-59d4-4918-a24c-828004196e61" providerId="ADAL" clId="{29A67211-6292-0D49-A8E2-71AD392BF955}" dt="2019-03-10T16:43:11.357" v="341" actId="165"/>
          <ac:grpSpMkLst>
            <pc:docMk/>
            <pc:sldMk cId="762088619" sldId="257"/>
            <ac:grpSpMk id="35" creationId="{C2F3DABE-DEB3-FB47-B31D-A80BA3BDFC13}"/>
          </ac:grpSpMkLst>
        </pc:grpChg>
        <pc:grpChg chg="del">
          <ac:chgData name="Miska Kivioja" userId="29716db7-59d4-4918-a24c-828004196e61" providerId="ADAL" clId="{29A67211-6292-0D49-A8E2-71AD392BF955}" dt="2019-03-10T16:43:06.409" v="340" actId="165"/>
          <ac:grpSpMkLst>
            <pc:docMk/>
            <pc:sldMk cId="762088619" sldId="257"/>
            <ac:grpSpMk id="51" creationId="{7CD476CF-B195-1F44-BD14-645612D17654}"/>
          </ac:grpSpMkLst>
        </pc:grpChg>
        <pc:picChg chg="mod topLvl">
          <ac:chgData name="Miska Kivioja" userId="29716db7-59d4-4918-a24c-828004196e61" providerId="ADAL" clId="{29A67211-6292-0D49-A8E2-71AD392BF955}" dt="2019-03-10T16:57:12.598" v="724" actId="164"/>
          <ac:picMkLst>
            <pc:docMk/>
            <pc:sldMk cId="762088619" sldId="257"/>
            <ac:picMk id="5" creationId="{C42D90B8-40AB-3849-923D-25CDCB882FA2}"/>
          </ac:picMkLst>
        </pc:picChg>
        <pc:cxnChg chg="mod topLvl">
          <ac:chgData name="Miska Kivioja" userId="29716db7-59d4-4918-a24c-828004196e61" providerId="ADAL" clId="{29A67211-6292-0D49-A8E2-71AD392BF955}" dt="2019-03-10T16:57:12.598" v="724" actId="164"/>
          <ac:cxnSpMkLst>
            <pc:docMk/>
            <pc:sldMk cId="762088619" sldId="257"/>
            <ac:cxnSpMk id="10" creationId="{585AB424-7EA0-6F4D-A3B7-1B87AEC9D9E8}"/>
          </ac:cxnSpMkLst>
        </pc:cxnChg>
        <pc:cxnChg chg="mod topLvl">
          <ac:chgData name="Miska Kivioja" userId="29716db7-59d4-4918-a24c-828004196e61" providerId="ADAL" clId="{29A67211-6292-0D49-A8E2-71AD392BF955}" dt="2019-03-10T16:57:12.598" v="724" actId="164"/>
          <ac:cxnSpMkLst>
            <pc:docMk/>
            <pc:sldMk cId="762088619" sldId="257"/>
            <ac:cxnSpMk id="15" creationId="{852A1918-AAB0-394B-A21C-91CC5287B7D8}"/>
          </ac:cxnSpMkLst>
        </pc:cxnChg>
        <pc:cxnChg chg="mod topLvl">
          <ac:chgData name="Miska Kivioja" userId="29716db7-59d4-4918-a24c-828004196e61" providerId="ADAL" clId="{29A67211-6292-0D49-A8E2-71AD392BF955}" dt="2019-03-10T16:57:12.598" v="724" actId="164"/>
          <ac:cxnSpMkLst>
            <pc:docMk/>
            <pc:sldMk cId="762088619" sldId="257"/>
            <ac:cxnSpMk id="27" creationId="{C4AE7DA3-1954-734D-9083-97F3BBD4BD98}"/>
          </ac:cxnSpMkLst>
        </pc:cxnChg>
        <pc:cxnChg chg="mod topLvl">
          <ac:chgData name="Miska Kivioja" userId="29716db7-59d4-4918-a24c-828004196e61" providerId="ADAL" clId="{29A67211-6292-0D49-A8E2-71AD392BF955}" dt="2019-03-10T16:57:12.598" v="724" actId="164"/>
          <ac:cxnSpMkLst>
            <pc:docMk/>
            <pc:sldMk cId="762088619" sldId="257"/>
            <ac:cxnSpMk id="38" creationId="{0264D36F-8848-3643-AA83-5D8A485F84F2}"/>
          </ac:cxnSpMkLst>
        </pc:cxnChg>
      </pc:sldChg>
      <pc:sldChg chg="addSp delSp modSp">
        <pc:chgData name="Miska Kivioja" userId="29716db7-59d4-4918-a24c-828004196e61" providerId="ADAL" clId="{29A67211-6292-0D49-A8E2-71AD392BF955}" dt="2019-03-15T15:17:57.656" v="1611" actId="1036"/>
        <pc:sldMkLst>
          <pc:docMk/>
          <pc:sldMk cId="3089528884" sldId="258"/>
        </pc:sldMkLst>
        <pc:spChg chg="add del mod">
          <ac:chgData name="Miska Kivioja" userId="29716db7-59d4-4918-a24c-828004196e61" providerId="ADAL" clId="{29A67211-6292-0D49-A8E2-71AD392BF955}" dt="2019-03-15T15:17:51.042" v="1606" actId="1076"/>
          <ac:spMkLst>
            <pc:docMk/>
            <pc:sldMk cId="3089528884" sldId="258"/>
            <ac:spMk id="2" creationId="{C0F7FF1A-6BBF-B247-966D-B98CF39110F0}"/>
          </ac:spMkLst>
        </pc:spChg>
        <pc:spChg chg="mod">
          <ac:chgData name="Miska Kivioja" userId="29716db7-59d4-4918-a24c-828004196e61" providerId="ADAL" clId="{29A67211-6292-0D49-A8E2-71AD392BF955}" dt="2019-03-10T16:23:46.977" v="14" actId="14100"/>
          <ac:spMkLst>
            <pc:docMk/>
            <pc:sldMk cId="3089528884" sldId="258"/>
            <ac:spMk id="3" creationId="{7F59D4DE-3867-4A10-AE4E-DBC8AE320565}"/>
          </ac:spMkLst>
        </pc:spChg>
        <pc:spChg chg="del mod topLvl">
          <ac:chgData name="Miska Kivioja" userId="29716db7-59d4-4918-a24c-828004196e61" providerId="ADAL" clId="{29A67211-6292-0D49-A8E2-71AD392BF955}" dt="2019-03-10T16:30:48.716" v="112" actId="478"/>
          <ac:spMkLst>
            <pc:docMk/>
            <pc:sldMk cId="3089528884" sldId="258"/>
            <ac:spMk id="5" creationId="{6656FA20-EFC5-AA48-9EDE-F28A69FAA765}"/>
          </ac:spMkLst>
        </pc:spChg>
        <pc:spChg chg="add del mod">
          <ac:chgData name="Miska Kivioja" userId="29716db7-59d4-4918-a24c-828004196e61" providerId="ADAL" clId="{29A67211-6292-0D49-A8E2-71AD392BF955}" dt="2019-03-15T15:17:47.715" v="1605" actId="478"/>
          <ac:spMkLst>
            <pc:docMk/>
            <pc:sldMk cId="3089528884" sldId="258"/>
            <ac:spMk id="6" creationId="{E1F503F3-BCBA-B94D-868D-CFBAE52E43D3}"/>
          </ac:spMkLst>
        </pc:spChg>
        <pc:spChg chg="del mod topLvl">
          <ac:chgData name="Miska Kivioja" userId="29716db7-59d4-4918-a24c-828004196e61" providerId="ADAL" clId="{29A67211-6292-0D49-A8E2-71AD392BF955}" dt="2019-03-10T16:30:48.105" v="111" actId="478"/>
          <ac:spMkLst>
            <pc:docMk/>
            <pc:sldMk cId="3089528884" sldId="258"/>
            <ac:spMk id="10" creationId="{A82F917A-0F64-344C-9EFB-A1274923D79B}"/>
          </ac:spMkLst>
        </pc:spChg>
        <pc:spChg chg="add del mod">
          <ac:chgData name="Miska Kivioja" userId="29716db7-59d4-4918-a24c-828004196e61" providerId="ADAL" clId="{29A67211-6292-0D49-A8E2-71AD392BF955}" dt="2019-03-10T16:38:42.924" v="301" actId="478"/>
          <ac:spMkLst>
            <pc:docMk/>
            <pc:sldMk cId="3089528884" sldId="258"/>
            <ac:spMk id="20" creationId="{AEB14023-3608-7A43-914B-205395EED236}"/>
          </ac:spMkLst>
        </pc:spChg>
        <pc:spChg chg="add del mod">
          <ac:chgData name="Miska Kivioja" userId="29716db7-59d4-4918-a24c-828004196e61" providerId="ADAL" clId="{29A67211-6292-0D49-A8E2-71AD392BF955}" dt="2019-03-10T16:36:28.175" v="244" actId="478"/>
          <ac:spMkLst>
            <pc:docMk/>
            <pc:sldMk cId="3089528884" sldId="258"/>
            <ac:spMk id="24" creationId="{399BC8E7-5F9D-894F-B6E2-4A088CB64C10}"/>
          </ac:spMkLst>
        </pc:spChg>
        <pc:spChg chg="add del mod">
          <ac:chgData name="Miska Kivioja" userId="29716db7-59d4-4918-a24c-828004196e61" providerId="ADAL" clId="{29A67211-6292-0D49-A8E2-71AD392BF955}" dt="2019-03-10T16:36:59.461" v="251" actId="478"/>
          <ac:spMkLst>
            <pc:docMk/>
            <pc:sldMk cId="3089528884" sldId="258"/>
            <ac:spMk id="25" creationId="{7E588198-24F4-D443-A133-FEBC66110391}"/>
          </ac:spMkLst>
        </pc:spChg>
        <pc:spChg chg="add del mod">
          <ac:chgData name="Miska Kivioja" userId="29716db7-59d4-4918-a24c-828004196e61" providerId="ADAL" clId="{29A67211-6292-0D49-A8E2-71AD392BF955}" dt="2019-03-10T16:30:43.963" v="106" actId="478"/>
          <ac:spMkLst>
            <pc:docMk/>
            <pc:sldMk cId="3089528884" sldId="258"/>
            <ac:spMk id="26" creationId="{98CD45E0-4E5B-434D-8084-1BCE67A77FB1}"/>
          </ac:spMkLst>
        </pc:spChg>
        <pc:spChg chg="add del mod">
          <ac:chgData name="Miska Kivioja" userId="29716db7-59d4-4918-a24c-828004196e61" providerId="ADAL" clId="{29A67211-6292-0D49-A8E2-71AD392BF955}" dt="2019-03-10T16:36:30.375" v="245" actId="478"/>
          <ac:spMkLst>
            <pc:docMk/>
            <pc:sldMk cId="3089528884" sldId="258"/>
            <ac:spMk id="36" creationId="{8E286382-332F-8248-A0DE-EDC40BA5712E}"/>
          </ac:spMkLst>
        </pc:spChg>
        <pc:spChg chg="del mod topLvl">
          <ac:chgData name="Miska Kivioja" userId="29716db7-59d4-4918-a24c-828004196e61" providerId="ADAL" clId="{29A67211-6292-0D49-A8E2-71AD392BF955}" dt="2019-03-10T16:30:49.544" v="113" actId="478"/>
          <ac:spMkLst>
            <pc:docMk/>
            <pc:sldMk cId="3089528884" sldId="258"/>
            <ac:spMk id="37" creationId="{8DC52107-A911-9D4B-A161-B75BC19B8AD7}"/>
          </ac:spMkLst>
        </pc:spChg>
        <pc:spChg chg="add mod topLvl">
          <ac:chgData name="Miska Kivioja" userId="29716db7-59d4-4918-a24c-828004196e61" providerId="ADAL" clId="{29A67211-6292-0D49-A8E2-71AD392BF955}" dt="2019-03-14T18:18:33.647" v="1599" actId="164"/>
          <ac:spMkLst>
            <pc:docMk/>
            <pc:sldMk cId="3089528884" sldId="258"/>
            <ac:spMk id="41" creationId="{1C0B35D2-CAB8-2D4B-9533-2CA5DF42C0DA}"/>
          </ac:spMkLst>
        </pc:spChg>
        <pc:spChg chg="add mod topLvl">
          <ac:chgData name="Miska Kivioja" userId="29716db7-59d4-4918-a24c-828004196e61" providerId="ADAL" clId="{29A67211-6292-0D49-A8E2-71AD392BF955}" dt="2019-03-10T17:45:06.748" v="1524" actId="166"/>
          <ac:spMkLst>
            <pc:docMk/>
            <pc:sldMk cId="3089528884" sldId="258"/>
            <ac:spMk id="44" creationId="{E8DB66CC-4844-524F-AE09-F71F941BC6E2}"/>
          </ac:spMkLst>
        </pc:spChg>
        <pc:spChg chg="add mod">
          <ac:chgData name="Miska Kivioja" userId="29716db7-59d4-4918-a24c-828004196e61" providerId="ADAL" clId="{29A67211-6292-0D49-A8E2-71AD392BF955}" dt="2019-03-10T17:04:51.175" v="781" actId="14861"/>
          <ac:spMkLst>
            <pc:docMk/>
            <pc:sldMk cId="3089528884" sldId="258"/>
            <ac:spMk id="82" creationId="{1BE3CEC7-0417-9045-A6AE-FCC2537E26BE}"/>
          </ac:spMkLst>
        </pc:spChg>
        <pc:spChg chg="add mod topLvl">
          <ac:chgData name="Miska Kivioja" userId="29716db7-59d4-4918-a24c-828004196e61" providerId="ADAL" clId="{29A67211-6292-0D49-A8E2-71AD392BF955}" dt="2019-03-14T18:18:33.647" v="1599" actId="164"/>
          <ac:spMkLst>
            <pc:docMk/>
            <pc:sldMk cId="3089528884" sldId="258"/>
            <ac:spMk id="87" creationId="{F8739464-2937-2342-B200-FCC19888A7BF}"/>
          </ac:spMkLst>
        </pc:spChg>
        <pc:spChg chg="add mod topLvl">
          <ac:chgData name="Miska Kivioja" userId="29716db7-59d4-4918-a24c-828004196e61" providerId="ADAL" clId="{29A67211-6292-0D49-A8E2-71AD392BF955}" dt="2019-03-14T18:18:33.647" v="1599" actId="164"/>
          <ac:spMkLst>
            <pc:docMk/>
            <pc:sldMk cId="3089528884" sldId="258"/>
            <ac:spMk id="106" creationId="{BE441F60-0FED-804C-9814-FDEE7B9ECF9C}"/>
          </ac:spMkLst>
        </pc:spChg>
        <pc:spChg chg="add del mod">
          <ac:chgData name="Miska Kivioja" userId="29716db7-59d4-4918-a24c-828004196e61" providerId="ADAL" clId="{29A67211-6292-0D49-A8E2-71AD392BF955}" dt="2019-03-10T16:57:03.083" v="723"/>
          <ac:spMkLst>
            <pc:docMk/>
            <pc:sldMk cId="3089528884" sldId="258"/>
            <ac:spMk id="112" creationId="{F5CF3BE4-9D1C-3645-BC7C-1B4583013EA5}"/>
          </ac:spMkLst>
        </pc:spChg>
        <pc:spChg chg="add del mod">
          <ac:chgData name="Miska Kivioja" userId="29716db7-59d4-4918-a24c-828004196e61" providerId="ADAL" clId="{29A67211-6292-0D49-A8E2-71AD392BF955}" dt="2019-03-10T16:57:03.083" v="723"/>
          <ac:spMkLst>
            <pc:docMk/>
            <pc:sldMk cId="3089528884" sldId="258"/>
            <ac:spMk id="114" creationId="{0DBFFE28-88BF-534B-95AC-A09DC7AA2EB7}"/>
          </ac:spMkLst>
        </pc:spChg>
        <pc:spChg chg="add del mod">
          <ac:chgData name="Miska Kivioja" userId="29716db7-59d4-4918-a24c-828004196e61" providerId="ADAL" clId="{29A67211-6292-0D49-A8E2-71AD392BF955}" dt="2019-03-10T16:57:03.083" v="723"/>
          <ac:spMkLst>
            <pc:docMk/>
            <pc:sldMk cId="3089528884" sldId="258"/>
            <ac:spMk id="116" creationId="{2CF63F2F-7546-A446-B75F-F4BFFAA425CC}"/>
          </ac:spMkLst>
        </pc:spChg>
        <pc:spChg chg="add del mod">
          <ac:chgData name="Miska Kivioja" userId="29716db7-59d4-4918-a24c-828004196e61" providerId="ADAL" clId="{29A67211-6292-0D49-A8E2-71AD392BF955}" dt="2019-03-10T16:57:03.083" v="723"/>
          <ac:spMkLst>
            <pc:docMk/>
            <pc:sldMk cId="3089528884" sldId="258"/>
            <ac:spMk id="118" creationId="{90DA168F-9F9E-4645-B9A3-50DFDAEF34C2}"/>
          </ac:spMkLst>
        </pc:spChg>
        <pc:spChg chg="mod topLvl">
          <ac:chgData name="Miska Kivioja" userId="29716db7-59d4-4918-a24c-828004196e61" providerId="ADAL" clId="{29A67211-6292-0D49-A8E2-71AD392BF955}" dt="2019-03-10T17:08:54.916" v="866" actId="164"/>
          <ac:spMkLst>
            <pc:docMk/>
            <pc:sldMk cId="3089528884" sldId="258"/>
            <ac:spMk id="123" creationId="{69B093F0-B371-974E-97CE-5E7C08D08C5D}"/>
          </ac:spMkLst>
        </pc:spChg>
        <pc:spChg chg="mod topLvl">
          <ac:chgData name="Miska Kivioja" userId="29716db7-59d4-4918-a24c-828004196e61" providerId="ADAL" clId="{29A67211-6292-0D49-A8E2-71AD392BF955}" dt="2019-03-10T17:09:21.145" v="874" actId="14100"/>
          <ac:spMkLst>
            <pc:docMk/>
            <pc:sldMk cId="3089528884" sldId="258"/>
            <ac:spMk id="124" creationId="{E2B19A3E-AB18-F348-832A-4DF80169A43D}"/>
          </ac:spMkLst>
        </pc:spChg>
        <pc:spChg chg="mod topLvl">
          <ac:chgData name="Miska Kivioja" userId="29716db7-59d4-4918-a24c-828004196e61" providerId="ADAL" clId="{29A67211-6292-0D49-A8E2-71AD392BF955}" dt="2019-03-10T17:08:54.916" v="866" actId="164"/>
          <ac:spMkLst>
            <pc:docMk/>
            <pc:sldMk cId="3089528884" sldId="258"/>
            <ac:spMk id="126" creationId="{8A1E50D0-8BC3-774B-B826-822C9C7B689B}"/>
          </ac:spMkLst>
        </pc:spChg>
        <pc:spChg chg="mod topLvl">
          <ac:chgData name="Miska Kivioja" userId="29716db7-59d4-4918-a24c-828004196e61" providerId="ADAL" clId="{29A67211-6292-0D49-A8E2-71AD392BF955}" dt="2019-03-10T17:46:52.693" v="1597" actId="14100"/>
          <ac:spMkLst>
            <pc:docMk/>
            <pc:sldMk cId="3089528884" sldId="258"/>
            <ac:spMk id="127" creationId="{43EC9E66-E98D-9C4E-9532-1CB582EDE13D}"/>
          </ac:spMkLst>
        </pc:spChg>
        <pc:spChg chg="mod topLvl">
          <ac:chgData name="Miska Kivioja" userId="29716db7-59d4-4918-a24c-828004196e61" providerId="ADAL" clId="{29A67211-6292-0D49-A8E2-71AD392BF955}" dt="2019-03-10T17:08:54.916" v="866" actId="164"/>
          <ac:spMkLst>
            <pc:docMk/>
            <pc:sldMk cId="3089528884" sldId="258"/>
            <ac:spMk id="129" creationId="{335CC8E9-EF8D-9F4B-A8E7-1321E045DDED}"/>
          </ac:spMkLst>
        </pc:spChg>
        <pc:spChg chg="mod topLvl">
          <ac:chgData name="Miska Kivioja" userId="29716db7-59d4-4918-a24c-828004196e61" providerId="ADAL" clId="{29A67211-6292-0D49-A8E2-71AD392BF955}" dt="2019-03-10T17:08:54.916" v="866" actId="164"/>
          <ac:spMkLst>
            <pc:docMk/>
            <pc:sldMk cId="3089528884" sldId="258"/>
            <ac:spMk id="130" creationId="{1D964C25-D5D1-D848-98C0-36BA1AD4495E}"/>
          </ac:spMkLst>
        </pc:spChg>
        <pc:spChg chg="mod topLvl">
          <ac:chgData name="Miska Kivioja" userId="29716db7-59d4-4918-a24c-828004196e61" providerId="ADAL" clId="{29A67211-6292-0D49-A8E2-71AD392BF955}" dt="2019-03-10T17:08:54.916" v="866" actId="164"/>
          <ac:spMkLst>
            <pc:docMk/>
            <pc:sldMk cId="3089528884" sldId="258"/>
            <ac:spMk id="132" creationId="{37390DB8-45A5-7146-A0FF-E1F385A42BC3}"/>
          </ac:spMkLst>
        </pc:spChg>
        <pc:spChg chg="mod topLvl">
          <ac:chgData name="Miska Kivioja" userId="29716db7-59d4-4918-a24c-828004196e61" providerId="ADAL" clId="{29A67211-6292-0D49-A8E2-71AD392BF955}" dt="2019-03-10T17:09:13.289" v="871" actId="1076"/>
          <ac:spMkLst>
            <pc:docMk/>
            <pc:sldMk cId="3089528884" sldId="258"/>
            <ac:spMk id="133" creationId="{6A85EDC4-41CF-4446-88BE-68255A001CC2}"/>
          </ac:spMkLst>
        </pc:spChg>
        <pc:spChg chg="add mod">
          <ac:chgData name="Miska Kivioja" userId="29716db7-59d4-4918-a24c-828004196e61" providerId="ADAL" clId="{29A67211-6292-0D49-A8E2-71AD392BF955}" dt="2019-03-14T18:18:33.647" v="1599" actId="164"/>
          <ac:spMkLst>
            <pc:docMk/>
            <pc:sldMk cId="3089528884" sldId="258"/>
            <ac:spMk id="170" creationId="{6056A1DB-367D-1545-859F-F669D2FD02B9}"/>
          </ac:spMkLst>
        </pc:spChg>
        <pc:spChg chg="add mod">
          <ac:chgData name="Miska Kivioja" userId="29716db7-59d4-4918-a24c-828004196e61" providerId="ADAL" clId="{29A67211-6292-0D49-A8E2-71AD392BF955}" dt="2019-03-14T18:18:33.647" v="1599" actId="164"/>
          <ac:spMkLst>
            <pc:docMk/>
            <pc:sldMk cId="3089528884" sldId="258"/>
            <ac:spMk id="190" creationId="{9D582BBD-A163-A547-BA4A-59FFDC83534E}"/>
          </ac:spMkLst>
        </pc:spChg>
        <pc:grpChg chg="add mod">
          <ac:chgData name="Miska Kivioja" userId="29716db7-59d4-4918-a24c-828004196e61" providerId="ADAL" clId="{29A67211-6292-0D49-A8E2-71AD392BF955}" dt="2019-03-15T15:17:57.656" v="1611" actId="1036"/>
          <ac:grpSpMkLst>
            <pc:docMk/>
            <pc:sldMk cId="3089528884" sldId="258"/>
            <ac:grpSpMk id="4" creationId="{FFDAD068-3274-1648-9BCF-8CA02CEE0B53}"/>
          </ac:grpSpMkLst>
        </pc:grpChg>
        <pc:grpChg chg="add del mod topLvl">
          <ac:chgData name="Miska Kivioja" userId="29716db7-59d4-4918-a24c-828004196e61" providerId="ADAL" clId="{29A67211-6292-0D49-A8E2-71AD392BF955}" dt="2019-03-10T16:30:52.099" v="116" actId="478"/>
          <ac:grpSpMkLst>
            <pc:docMk/>
            <pc:sldMk cId="3089528884" sldId="258"/>
            <ac:grpSpMk id="32" creationId="{915587F8-0182-5C4B-92CD-BF4D8D45A921}"/>
          </ac:grpSpMkLst>
        </pc:grpChg>
        <pc:grpChg chg="add del mod">
          <ac:chgData name="Miska Kivioja" userId="29716db7-59d4-4918-a24c-828004196e61" providerId="ADAL" clId="{29A67211-6292-0D49-A8E2-71AD392BF955}" dt="2019-03-10T16:42:55.327" v="338" actId="165"/>
          <ac:grpSpMkLst>
            <pc:docMk/>
            <pc:sldMk cId="3089528884" sldId="258"/>
            <ac:grpSpMk id="38" creationId="{870E36ED-795D-7E46-A994-2286EACE8F1F}"/>
          </ac:grpSpMkLst>
        </pc:grpChg>
        <pc:grpChg chg="del mod">
          <ac:chgData name="Miska Kivioja" userId="29716db7-59d4-4918-a24c-828004196e61" providerId="ADAL" clId="{29A67211-6292-0D49-A8E2-71AD392BF955}" dt="2019-03-10T16:24:59.351" v="30" actId="165"/>
          <ac:grpSpMkLst>
            <pc:docMk/>
            <pc:sldMk cId="3089528884" sldId="258"/>
            <ac:grpSpMk id="42" creationId="{A19533A0-5124-774B-BF81-233BA77E7C59}"/>
          </ac:grpSpMkLst>
        </pc:grpChg>
        <pc:grpChg chg="add mod topLvl">
          <ac:chgData name="Miska Kivioja" userId="29716db7-59d4-4918-a24c-828004196e61" providerId="ADAL" clId="{29A67211-6292-0D49-A8E2-71AD392BF955}" dt="2019-03-14T18:18:33.647" v="1599" actId="164"/>
          <ac:grpSpMkLst>
            <pc:docMk/>
            <pc:sldMk cId="3089528884" sldId="258"/>
            <ac:grpSpMk id="93" creationId="{825EB23B-3026-4C41-A1E2-E9247B33CAFD}"/>
          </ac:grpSpMkLst>
        </pc:grpChg>
        <pc:grpChg chg="add del mod">
          <ac:chgData name="Miska Kivioja" userId="29716db7-59d4-4918-a24c-828004196e61" providerId="ADAL" clId="{29A67211-6292-0D49-A8E2-71AD392BF955}" dt="2019-03-10T16:57:36.196" v="730" actId="165"/>
          <ac:grpSpMkLst>
            <pc:docMk/>
            <pc:sldMk cId="3089528884" sldId="258"/>
            <ac:grpSpMk id="121" creationId="{5E1FB457-D170-2E44-831A-B40A8CC7AAC1}"/>
          </ac:grpSpMkLst>
        </pc:grpChg>
        <pc:grpChg chg="add del mod">
          <ac:chgData name="Miska Kivioja" userId="29716db7-59d4-4918-a24c-828004196e61" providerId="ADAL" clId="{29A67211-6292-0D49-A8E2-71AD392BF955}" dt="2019-03-10T17:05:01.593" v="782" actId="165"/>
          <ac:grpSpMkLst>
            <pc:docMk/>
            <pc:sldMk cId="3089528884" sldId="258"/>
            <ac:grpSpMk id="144" creationId="{8C569147-2721-274F-A168-9A6089A322FF}"/>
          </ac:grpSpMkLst>
        </pc:grpChg>
        <pc:grpChg chg="add mod">
          <ac:chgData name="Miska Kivioja" userId="29716db7-59d4-4918-a24c-828004196e61" providerId="ADAL" clId="{29A67211-6292-0D49-A8E2-71AD392BF955}" dt="2019-03-14T18:18:33.647" v="1599" actId="164"/>
          <ac:grpSpMkLst>
            <pc:docMk/>
            <pc:sldMk cId="3089528884" sldId="258"/>
            <ac:grpSpMk id="162" creationId="{FDC8A407-A693-E145-BC14-62FDF94B2D98}"/>
          </ac:grpSpMkLst>
        </pc:grpChg>
        <pc:grpChg chg="add mod">
          <ac:chgData name="Miska Kivioja" userId="29716db7-59d4-4918-a24c-828004196e61" providerId="ADAL" clId="{29A67211-6292-0D49-A8E2-71AD392BF955}" dt="2019-03-14T18:18:33.647" v="1599" actId="164"/>
          <ac:grpSpMkLst>
            <pc:docMk/>
            <pc:sldMk cId="3089528884" sldId="258"/>
            <ac:grpSpMk id="188" creationId="{C698DA07-5D0E-C045-A153-C4EDD6989261}"/>
          </ac:grpSpMkLst>
        </pc:grpChg>
        <pc:picChg chg="del mod topLvl">
          <ac:chgData name="Miska Kivioja" userId="29716db7-59d4-4918-a24c-828004196e61" providerId="ADAL" clId="{29A67211-6292-0D49-A8E2-71AD392BF955}" dt="2019-03-10T16:30:50.966" v="115" actId="478"/>
          <ac:picMkLst>
            <pc:docMk/>
            <pc:sldMk cId="3089528884" sldId="258"/>
            <ac:picMk id="7" creationId="{49C97BC5-C055-AB4E-A681-47D613386BA2}"/>
          </ac:picMkLst>
        </pc:picChg>
        <pc:picChg chg="del mod topLvl">
          <ac:chgData name="Miska Kivioja" userId="29716db7-59d4-4918-a24c-828004196e61" providerId="ADAL" clId="{29A67211-6292-0D49-A8E2-71AD392BF955}" dt="2019-03-10T16:30:46.938" v="110" actId="478"/>
          <ac:picMkLst>
            <pc:docMk/>
            <pc:sldMk cId="3089528884" sldId="258"/>
            <ac:picMk id="9" creationId="{715CECA8-3A55-1147-BC42-DBC2BE9AC5B0}"/>
          </ac:picMkLst>
        </pc:picChg>
        <pc:picChg chg="del mod topLvl">
          <ac:chgData name="Miska Kivioja" userId="29716db7-59d4-4918-a24c-828004196e61" providerId="ADAL" clId="{29A67211-6292-0D49-A8E2-71AD392BF955}" dt="2019-03-10T16:30:50.159" v="114" actId="478"/>
          <ac:picMkLst>
            <pc:docMk/>
            <pc:sldMk cId="3089528884" sldId="258"/>
            <ac:picMk id="21" creationId="{F77A8FA8-1D5B-2B4C-9A8A-3649B3319363}"/>
          </ac:picMkLst>
        </pc:picChg>
        <pc:picChg chg="add mod topLvl">
          <ac:chgData name="Miska Kivioja" userId="29716db7-59d4-4918-a24c-828004196e61" providerId="ADAL" clId="{29A67211-6292-0D49-A8E2-71AD392BF955}" dt="2019-03-14T18:18:33.647" v="1599" actId="164"/>
          <ac:picMkLst>
            <pc:docMk/>
            <pc:sldMk cId="3089528884" sldId="258"/>
            <ac:picMk id="28" creationId="{64F91CDB-C8AA-7E46-88E6-24A1806ACD6F}"/>
          </ac:picMkLst>
        </pc:picChg>
        <pc:picChg chg="add mod topLvl">
          <ac:chgData name="Miska Kivioja" userId="29716db7-59d4-4918-a24c-828004196e61" providerId="ADAL" clId="{29A67211-6292-0D49-A8E2-71AD392BF955}" dt="2019-03-14T18:18:33.647" v="1599" actId="164"/>
          <ac:picMkLst>
            <pc:docMk/>
            <pc:sldMk cId="3089528884" sldId="258"/>
            <ac:picMk id="29" creationId="{B8490D06-680C-4A4D-A16C-E9AA98DD1F41}"/>
          </ac:picMkLst>
        </pc:picChg>
        <pc:picChg chg="add mod topLvl">
          <ac:chgData name="Miska Kivioja" userId="29716db7-59d4-4918-a24c-828004196e61" providerId="ADAL" clId="{29A67211-6292-0D49-A8E2-71AD392BF955}" dt="2019-03-10T16:54:14.723" v="642" actId="164"/>
          <ac:picMkLst>
            <pc:docMk/>
            <pc:sldMk cId="3089528884" sldId="258"/>
            <ac:picMk id="30" creationId="{738B5DA5-109E-B740-8C61-38A9E03481E2}"/>
          </ac:picMkLst>
        </pc:picChg>
        <pc:picChg chg="add mod topLvl">
          <ac:chgData name="Miska Kivioja" userId="29716db7-59d4-4918-a24c-828004196e61" providerId="ADAL" clId="{29A67211-6292-0D49-A8E2-71AD392BF955}" dt="2019-03-14T18:18:33.647" v="1599" actId="164"/>
          <ac:picMkLst>
            <pc:docMk/>
            <pc:sldMk cId="3089528884" sldId="258"/>
            <ac:picMk id="31" creationId="{1F0AD501-7876-4E4B-B1F5-A0AAFE1BBDB6}"/>
          </ac:picMkLst>
        </pc:picChg>
        <pc:picChg chg="add mod topLvl">
          <ac:chgData name="Miska Kivioja" userId="29716db7-59d4-4918-a24c-828004196e61" providerId="ADAL" clId="{29A67211-6292-0D49-A8E2-71AD392BF955}" dt="2019-03-14T18:18:33.647" v="1599" actId="164"/>
          <ac:picMkLst>
            <pc:docMk/>
            <pc:sldMk cId="3089528884" sldId="258"/>
            <ac:picMk id="33" creationId="{15449E9D-22EB-8E40-896C-0074B7176F66}"/>
          </ac:picMkLst>
        </pc:picChg>
        <pc:picChg chg="add mod topLvl">
          <ac:chgData name="Miska Kivioja" userId="29716db7-59d4-4918-a24c-828004196e61" providerId="ADAL" clId="{29A67211-6292-0D49-A8E2-71AD392BF955}" dt="2019-03-10T16:54:14.723" v="642" actId="164"/>
          <ac:picMkLst>
            <pc:docMk/>
            <pc:sldMk cId="3089528884" sldId="258"/>
            <ac:picMk id="34" creationId="{E1A37B8F-D0BA-CD44-A772-D49B160C026F}"/>
          </ac:picMkLst>
        </pc:picChg>
        <pc:picChg chg="add del mod topLvl">
          <ac:chgData name="Miska Kivioja" userId="29716db7-59d4-4918-a24c-828004196e61" providerId="ADAL" clId="{29A67211-6292-0D49-A8E2-71AD392BF955}" dt="2019-03-10T17:45:06.748" v="1524" actId="166"/>
          <ac:picMkLst>
            <pc:docMk/>
            <pc:sldMk cId="3089528884" sldId="258"/>
            <ac:picMk id="35" creationId="{09126839-FAD5-F94B-B9EE-91A8FCDDE623}"/>
          </ac:picMkLst>
        </pc:picChg>
        <pc:picChg chg="add del mod">
          <ac:chgData name="Miska Kivioja" userId="29716db7-59d4-4918-a24c-828004196e61" providerId="ADAL" clId="{29A67211-6292-0D49-A8E2-71AD392BF955}" dt="2019-03-10T16:56:37.335" v="711" actId="478"/>
          <ac:picMkLst>
            <pc:docMk/>
            <pc:sldMk cId="3089528884" sldId="258"/>
            <ac:picMk id="46" creationId="{483CA913-EC67-744D-A141-044631BBB338}"/>
          </ac:picMkLst>
        </pc:picChg>
        <pc:picChg chg="add del mod">
          <ac:chgData name="Miska Kivioja" userId="29716db7-59d4-4918-a24c-828004196e61" providerId="ADAL" clId="{29A67211-6292-0D49-A8E2-71AD392BF955}" dt="2019-03-10T16:57:03.083" v="723"/>
          <ac:picMkLst>
            <pc:docMk/>
            <pc:sldMk cId="3089528884" sldId="258"/>
            <ac:picMk id="111" creationId="{AE64AB15-ECBA-5B4D-ACED-3DDF1BEA7797}"/>
          </ac:picMkLst>
        </pc:picChg>
        <pc:picChg chg="mod topLvl">
          <ac:chgData name="Miska Kivioja" userId="29716db7-59d4-4918-a24c-828004196e61" providerId="ADAL" clId="{29A67211-6292-0D49-A8E2-71AD392BF955}" dt="2019-03-10T17:08:54.916" v="866" actId="164"/>
          <ac:picMkLst>
            <pc:docMk/>
            <pc:sldMk cId="3089528884" sldId="258"/>
            <ac:picMk id="122" creationId="{6AF7CA4A-0069-074A-BF11-0A77404ECA75}"/>
          </ac:picMkLst>
        </pc:picChg>
        <pc:picChg chg="add mod">
          <ac:chgData name="Miska Kivioja" userId="29716db7-59d4-4918-a24c-828004196e61" providerId="ADAL" clId="{29A67211-6292-0D49-A8E2-71AD392BF955}" dt="2019-03-14T18:18:33.647" v="1599" actId="164"/>
          <ac:picMkLst>
            <pc:docMk/>
            <pc:sldMk cId="3089528884" sldId="258"/>
            <ac:picMk id="168" creationId="{3C962DCB-363B-FC4F-9658-70E41B459012}"/>
          </ac:picMkLst>
        </pc:picChg>
        <pc:picChg chg="add del">
          <ac:chgData name="Miska Kivioja" userId="29716db7-59d4-4918-a24c-828004196e61" providerId="ADAL" clId="{29A67211-6292-0D49-A8E2-71AD392BF955}" dt="2019-03-10T17:40:29.687" v="1452" actId="478"/>
          <ac:picMkLst>
            <pc:docMk/>
            <pc:sldMk cId="3089528884" sldId="258"/>
            <ac:picMk id="169" creationId="{948C1A9D-987D-D547-97A9-88B9B2B688BA}"/>
          </ac:picMkLst>
        </pc:picChg>
        <pc:cxnChg chg="add del mod">
          <ac:chgData name="Miska Kivioja" userId="29716db7-59d4-4918-a24c-828004196e61" providerId="ADAL" clId="{29A67211-6292-0D49-A8E2-71AD392BF955}" dt="2019-03-10T16:24:52.806" v="29" actId="478"/>
          <ac:cxnSpMkLst>
            <pc:docMk/>
            <pc:sldMk cId="3089528884" sldId="258"/>
            <ac:cxnSpMk id="6" creationId="{A3FE51FC-D28F-0049-9DCE-D329BFC113C3}"/>
          </ac:cxnSpMkLst>
        </pc:cxnChg>
        <pc:cxnChg chg="del mod topLvl">
          <ac:chgData name="Miska Kivioja" userId="29716db7-59d4-4918-a24c-828004196e61" providerId="ADAL" clId="{29A67211-6292-0D49-A8E2-71AD392BF955}" dt="2019-03-10T16:30:45.879" v="109" actId="478"/>
          <ac:cxnSpMkLst>
            <pc:docMk/>
            <pc:sldMk cId="3089528884" sldId="258"/>
            <ac:cxnSpMk id="12" creationId="{A1640569-6C23-D444-B1C4-74A1CE337CA3}"/>
          </ac:cxnSpMkLst>
        </pc:cxnChg>
        <pc:cxnChg chg="mod">
          <ac:chgData name="Miska Kivioja" userId="29716db7-59d4-4918-a24c-828004196e61" providerId="ADAL" clId="{29A67211-6292-0D49-A8E2-71AD392BF955}" dt="2019-03-10T16:30:52.099" v="116" actId="478"/>
          <ac:cxnSpMkLst>
            <pc:docMk/>
            <pc:sldMk cId="3089528884" sldId="258"/>
            <ac:cxnSpMk id="23" creationId="{6716CEEA-53A4-3E40-A4E3-242AB79140F8}"/>
          </ac:cxnSpMkLst>
        </pc:cxnChg>
        <pc:cxnChg chg="del mod topLvl">
          <ac:chgData name="Miska Kivioja" userId="29716db7-59d4-4918-a24c-828004196e61" providerId="ADAL" clId="{29A67211-6292-0D49-A8E2-71AD392BF955}" dt="2019-03-10T16:30:43.411" v="105" actId="478"/>
          <ac:cxnSpMkLst>
            <pc:docMk/>
            <pc:sldMk cId="3089528884" sldId="258"/>
            <ac:cxnSpMk id="39" creationId="{0BAA2048-3B1B-054D-851D-106BBF2928A8}"/>
          </ac:cxnSpMkLst>
        </pc:cxnChg>
        <pc:cxnChg chg="add del mod">
          <ac:chgData name="Miska Kivioja" userId="29716db7-59d4-4918-a24c-828004196e61" providerId="ADAL" clId="{29A67211-6292-0D49-A8E2-71AD392BF955}" dt="2019-03-10T16:39:46.017" v="315" actId="478"/>
          <ac:cxnSpMkLst>
            <pc:docMk/>
            <pc:sldMk cId="3089528884" sldId="258"/>
            <ac:cxnSpMk id="40" creationId="{8BFF194B-9E3C-724C-8AD4-44B4A5D08878}"/>
          </ac:cxnSpMkLst>
        </pc:cxnChg>
        <pc:cxnChg chg="add del mod topLvl">
          <ac:chgData name="Miska Kivioja" userId="29716db7-59d4-4918-a24c-828004196e61" providerId="ADAL" clId="{29A67211-6292-0D49-A8E2-71AD392BF955}" dt="2019-03-10T17:41:27.085" v="1481" actId="478"/>
          <ac:cxnSpMkLst>
            <pc:docMk/>
            <pc:sldMk cId="3089528884" sldId="258"/>
            <ac:cxnSpMk id="43" creationId="{9FFE3734-1FF6-CC4F-A696-2C33F18C64B2}"/>
          </ac:cxnSpMkLst>
        </pc:cxnChg>
        <pc:cxnChg chg="add del mod topLvl">
          <ac:chgData name="Miska Kivioja" userId="29716db7-59d4-4918-a24c-828004196e61" providerId="ADAL" clId="{29A67211-6292-0D49-A8E2-71AD392BF955}" dt="2019-03-10T17:06:13.137" v="815" actId="478"/>
          <ac:cxnSpMkLst>
            <pc:docMk/>
            <pc:sldMk cId="3089528884" sldId="258"/>
            <ac:cxnSpMk id="45" creationId="{4AB0AA0C-D9DA-9C4B-B770-86F90D7D371B}"/>
          </ac:cxnSpMkLst>
        </pc:cxnChg>
        <pc:cxnChg chg="add del mod">
          <ac:chgData name="Miska Kivioja" userId="29716db7-59d4-4918-a24c-828004196e61" providerId="ADAL" clId="{29A67211-6292-0D49-A8E2-71AD392BF955}" dt="2019-03-10T16:54:27.752" v="646" actId="478"/>
          <ac:cxnSpMkLst>
            <pc:docMk/>
            <pc:sldMk cId="3089528884" sldId="258"/>
            <ac:cxnSpMk id="63" creationId="{348A8235-3A68-4F47-8C44-3A363253C800}"/>
          </ac:cxnSpMkLst>
        </pc:cxnChg>
        <pc:cxnChg chg="add del">
          <ac:chgData name="Miska Kivioja" userId="29716db7-59d4-4918-a24c-828004196e61" providerId="ADAL" clId="{29A67211-6292-0D49-A8E2-71AD392BF955}" dt="2019-03-10T16:51:44.821" v="461"/>
          <ac:cxnSpMkLst>
            <pc:docMk/>
            <pc:sldMk cId="3089528884" sldId="258"/>
            <ac:cxnSpMk id="81" creationId="{472EAB02-6076-0740-A978-D71C2B303FB7}"/>
          </ac:cxnSpMkLst>
        </pc:cxnChg>
        <pc:cxnChg chg="add del mod">
          <ac:chgData name="Miska Kivioja" userId="29716db7-59d4-4918-a24c-828004196e61" providerId="ADAL" clId="{29A67211-6292-0D49-A8E2-71AD392BF955}" dt="2019-03-10T16:54:56.908" v="654" actId="478"/>
          <ac:cxnSpMkLst>
            <pc:docMk/>
            <pc:sldMk cId="3089528884" sldId="258"/>
            <ac:cxnSpMk id="83" creationId="{60A13E0B-7AEA-3E48-869E-68BB108745BE}"/>
          </ac:cxnSpMkLst>
        </pc:cxnChg>
        <pc:cxnChg chg="add mod topLvl">
          <ac:chgData name="Miska Kivioja" userId="29716db7-59d4-4918-a24c-828004196e61" providerId="ADAL" clId="{29A67211-6292-0D49-A8E2-71AD392BF955}" dt="2019-03-14T18:18:33.647" v="1599" actId="164"/>
          <ac:cxnSpMkLst>
            <pc:docMk/>
            <pc:sldMk cId="3089528884" sldId="258"/>
            <ac:cxnSpMk id="95" creationId="{53BA63D9-050B-5841-891D-089CD4DD6979}"/>
          </ac:cxnSpMkLst>
        </pc:cxnChg>
        <pc:cxnChg chg="add del mod">
          <ac:chgData name="Miska Kivioja" userId="29716db7-59d4-4918-a24c-828004196e61" providerId="ADAL" clId="{29A67211-6292-0D49-A8E2-71AD392BF955}" dt="2019-03-10T16:55:13.430" v="659" actId="478"/>
          <ac:cxnSpMkLst>
            <pc:docMk/>
            <pc:sldMk cId="3089528884" sldId="258"/>
            <ac:cxnSpMk id="99" creationId="{76B3142C-757A-304B-A45C-369E0248BCFD}"/>
          </ac:cxnSpMkLst>
        </pc:cxnChg>
        <pc:cxnChg chg="add mod topLvl">
          <ac:chgData name="Miska Kivioja" userId="29716db7-59d4-4918-a24c-828004196e61" providerId="ADAL" clId="{29A67211-6292-0D49-A8E2-71AD392BF955}" dt="2019-03-14T18:18:33.647" v="1599" actId="164"/>
          <ac:cxnSpMkLst>
            <pc:docMk/>
            <pc:sldMk cId="3089528884" sldId="258"/>
            <ac:cxnSpMk id="107" creationId="{C01755DB-85D1-D148-A16C-46F71CFD2A0B}"/>
          </ac:cxnSpMkLst>
        </pc:cxnChg>
        <pc:cxnChg chg="add del mod">
          <ac:chgData name="Miska Kivioja" userId="29716db7-59d4-4918-a24c-828004196e61" providerId="ADAL" clId="{29A67211-6292-0D49-A8E2-71AD392BF955}" dt="2019-03-10T16:57:03.083" v="723"/>
          <ac:cxnSpMkLst>
            <pc:docMk/>
            <pc:sldMk cId="3089528884" sldId="258"/>
            <ac:cxnSpMk id="113" creationId="{FD7150C1-92C1-D741-8FFC-61720DD7C179}"/>
          </ac:cxnSpMkLst>
        </pc:cxnChg>
        <pc:cxnChg chg="add del mod">
          <ac:chgData name="Miska Kivioja" userId="29716db7-59d4-4918-a24c-828004196e61" providerId="ADAL" clId="{29A67211-6292-0D49-A8E2-71AD392BF955}" dt="2019-03-10T16:57:03.083" v="723"/>
          <ac:cxnSpMkLst>
            <pc:docMk/>
            <pc:sldMk cId="3089528884" sldId="258"/>
            <ac:cxnSpMk id="115" creationId="{6F5B8B92-AABB-E141-94E9-B0250CA482C1}"/>
          </ac:cxnSpMkLst>
        </pc:cxnChg>
        <pc:cxnChg chg="add del mod">
          <ac:chgData name="Miska Kivioja" userId="29716db7-59d4-4918-a24c-828004196e61" providerId="ADAL" clId="{29A67211-6292-0D49-A8E2-71AD392BF955}" dt="2019-03-10T16:57:03.083" v="723"/>
          <ac:cxnSpMkLst>
            <pc:docMk/>
            <pc:sldMk cId="3089528884" sldId="258"/>
            <ac:cxnSpMk id="117" creationId="{1A5603BE-39D2-F54D-AA2F-4385BCCF1ED3}"/>
          </ac:cxnSpMkLst>
        </pc:cxnChg>
        <pc:cxnChg chg="add del mod">
          <ac:chgData name="Miska Kivioja" userId="29716db7-59d4-4918-a24c-828004196e61" providerId="ADAL" clId="{29A67211-6292-0D49-A8E2-71AD392BF955}" dt="2019-03-10T16:57:03.083" v="723"/>
          <ac:cxnSpMkLst>
            <pc:docMk/>
            <pc:sldMk cId="3089528884" sldId="258"/>
            <ac:cxnSpMk id="119" creationId="{FBEB6D14-73FA-704E-869E-0C4EAD118147}"/>
          </ac:cxnSpMkLst>
        </pc:cxnChg>
        <pc:cxnChg chg="mod topLvl">
          <ac:chgData name="Miska Kivioja" userId="29716db7-59d4-4918-a24c-828004196e61" providerId="ADAL" clId="{29A67211-6292-0D49-A8E2-71AD392BF955}" dt="2019-03-10T17:09:21.145" v="874" actId="14100"/>
          <ac:cxnSpMkLst>
            <pc:docMk/>
            <pc:sldMk cId="3089528884" sldId="258"/>
            <ac:cxnSpMk id="125" creationId="{63E84A74-D945-E04D-B994-F6C1133B49D9}"/>
          </ac:cxnSpMkLst>
        </pc:cxnChg>
        <pc:cxnChg chg="mod topLvl">
          <ac:chgData name="Miska Kivioja" userId="29716db7-59d4-4918-a24c-828004196e61" providerId="ADAL" clId="{29A67211-6292-0D49-A8E2-71AD392BF955}" dt="2019-03-10T17:46:52.693" v="1597" actId="14100"/>
          <ac:cxnSpMkLst>
            <pc:docMk/>
            <pc:sldMk cId="3089528884" sldId="258"/>
            <ac:cxnSpMk id="128" creationId="{64942A70-A9F2-FF42-ACDF-02455BFE05E9}"/>
          </ac:cxnSpMkLst>
        </pc:cxnChg>
        <pc:cxnChg chg="mod topLvl">
          <ac:chgData name="Miska Kivioja" userId="29716db7-59d4-4918-a24c-828004196e61" providerId="ADAL" clId="{29A67211-6292-0D49-A8E2-71AD392BF955}" dt="2019-03-10T17:08:54.916" v="866" actId="164"/>
          <ac:cxnSpMkLst>
            <pc:docMk/>
            <pc:sldMk cId="3089528884" sldId="258"/>
            <ac:cxnSpMk id="131" creationId="{819C53B2-33EC-A84E-84DC-22A092836B55}"/>
          </ac:cxnSpMkLst>
        </pc:cxnChg>
        <pc:cxnChg chg="mod topLvl">
          <ac:chgData name="Miska Kivioja" userId="29716db7-59d4-4918-a24c-828004196e61" providerId="ADAL" clId="{29A67211-6292-0D49-A8E2-71AD392BF955}" dt="2019-03-10T17:09:13.289" v="871" actId="1076"/>
          <ac:cxnSpMkLst>
            <pc:docMk/>
            <pc:sldMk cId="3089528884" sldId="258"/>
            <ac:cxnSpMk id="134" creationId="{02623F4B-B97B-5B48-8DD0-D5DC6B9253E5}"/>
          </ac:cxnSpMkLst>
        </pc:cxnChg>
        <pc:cxnChg chg="add del mod">
          <ac:chgData name="Miska Kivioja" userId="29716db7-59d4-4918-a24c-828004196e61" providerId="ADAL" clId="{29A67211-6292-0D49-A8E2-71AD392BF955}" dt="2019-03-10T17:06:26.494" v="819" actId="478"/>
          <ac:cxnSpMkLst>
            <pc:docMk/>
            <pc:sldMk cId="3089528884" sldId="258"/>
            <ac:cxnSpMk id="154" creationId="{33E38769-F4B4-1846-ABF5-D8044181448B}"/>
          </ac:cxnSpMkLst>
        </pc:cxnChg>
        <pc:cxnChg chg="add mod">
          <ac:chgData name="Miska Kivioja" userId="29716db7-59d4-4918-a24c-828004196e61" providerId="ADAL" clId="{29A67211-6292-0D49-A8E2-71AD392BF955}" dt="2019-03-14T18:18:33.647" v="1599" actId="164"/>
          <ac:cxnSpMkLst>
            <pc:docMk/>
            <pc:sldMk cId="3089528884" sldId="258"/>
            <ac:cxnSpMk id="157" creationId="{2903FB8D-A187-EE41-94A1-8B4A350C63B2}"/>
          </ac:cxnSpMkLst>
        </pc:cxnChg>
        <pc:cxnChg chg="add mod">
          <ac:chgData name="Miska Kivioja" userId="29716db7-59d4-4918-a24c-828004196e61" providerId="ADAL" clId="{29A67211-6292-0D49-A8E2-71AD392BF955}" dt="2019-03-14T18:18:33.647" v="1599" actId="164"/>
          <ac:cxnSpMkLst>
            <pc:docMk/>
            <pc:sldMk cId="3089528884" sldId="258"/>
            <ac:cxnSpMk id="172" creationId="{E39EE820-4CD6-774D-B36E-1C7DDBAD19E7}"/>
          </ac:cxnSpMkLst>
        </pc:cxnChg>
        <pc:cxnChg chg="add mod">
          <ac:chgData name="Miska Kivioja" userId="29716db7-59d4-4918-a24c-828004196e61" providerId="ADAL" clId="{29A67211-6292-0D49-A8E2-71AD392BF955}" dt="2019-03-14T18:18:33.647" v="1599" actId="164"/>
          <ac:cxnSpMkLst>
            <pc:docMk/>
            <pc:sldMk cId="3089528884" sldId="258"/>
            <ac:cxnSpMk id="178" creationId="{40A74389-AFD5-C147-A520-808D97BB69F6}"/>
          </ac:cxnSpMkLst>
        </pc:cxnChg>
      </pc:sldChg>
      <pc:sldChg chg="modSp">
        <pc:chgData name="Miska Kivioja" userId="29716db7-59d4-4918-a24c-828004196e61" providerId="ADAL" clId="{29A67211-6292-0D49-A8E2-71AD392BF955}" dt="2019-03-10T17:10:10.576" v="889" actId="1076"/>
        <pc:sldMkLst>
          <pc:docMk/>
          <pc:sldMk cId="2624670626" sldId="262"/>
        </pc:sldMkLst>
        <pc:spChg chg="mod">
          <ac:chgData name="Miska Kivioja" userId="29716db7-59d4-4918-a24c-828004196e61" providerId="ADAL" clId="{29A67211-6292-0D49-A8E2-71AD392BF955}" dt="2019-03-10T17:10:10.576" v="889" actId="1076"/>
          <ac:spMkLst>
            <pc:docMk/>
            <pc:sldMk cId="2624670626" sldId="262"/>
            <ac:spMk id="3" creationId="{1E9E5032-E8AA-45F0-B28C-131FEC84C95E}"/>
          </ac:spMkLst>
        </pc:spChg>
      </pc:sldChg>
      <pc:sldChg chg="addSp delSp modSp">
        <pc:chgData name="Miska Kivioja" userId="29716db7-59d4-4918-a24c-828004196e61" providerId="ADAL" clId="{29A67211-6292-0D49-A8E2-71AD392BF955}" dt="2019-03-14T18:19:49.562" v="1601" actId="165"/>
        <pc:sldMkLst>
          <pc:docMk/>
          <pc:sldMk cId="2474612804" sldId="263"/>
        </pc:sldMkLst>
        <pc:spChg chg="mod topLvl">
          <ac:chgData name="Miska Kivioja" userId="29716db7-59d4-4918-a24c-828004196e61" providerId="ADAL" clId="{29A67211-6292-0D49-A8E2-71AD392BF955}" dt="2019-03-14T18:19:49.562" v="1601" actId="165"/>
          <ac:spMkLst>
            <pc:docMk/>
            <pc:sldMk cId="2474612804" sldId="263"/>
            <ac:spMk id="3" creationId="{44415885-9195-4AF3-9D57-D54641E3E1B6}"/>
          </ac:spMkLst>
        </pc:spChg>
        <pc:spChg chg="mod topLvl">
          <ac:chgData name="Miska Kivioja" userId="29716db7-59d4-4918-a24c-828004196e61" providerId="ADAL" clId="{29A67211-6292-0D49-A8E2-71AD392BF955}" dt="2019-03-14T18:19:49.562" v="1601" actId="165"/>
          <ac:spMkLst>
            <pc:docMk/>
            <pc:sldMk cId="2474612804" sldId="263"/>
            <ac:spMk id="5" creationId="{9D03AA17-A7EF-4386-84EC-9C1447713FB2}"/>
          </ac:spMkLst>
        </pc:spChg>
        <pc:spChg chg="mod topLvl">
          <ac:chgData name="Miska Kivioja" userId="29716db7-59d4-4918-a24c-828004196e61" providerId="ADAL" clId="{29A67211-6292-0D49-A8E2-71AD392BF955}" dt="2019-03-14T18:19:49.562" v="1601" actId="165"/>
          <ac:spMkLst>
            <pc:docMk/>
            <pc:sldMk cId="2474612804" sldId="263"/>
            <ac:spMk id="6" creationId="{B35C5137-6EC4-4E40-9AB3-E5737EF981DA}"/>
          </ac:spMkLst>
        </pc:spChg>
        <pc:spChg chg="mod topLvl">
          <ac:chgData name="Miska Kivioja" userId="29716db7-59d4-4918-a24c-828004196e61" providerId="ADAL" clId="{29A67211-6292-0D49-A8E2-71AD392BF955}" dt="2019-03-14T18:19:49.562" v="1601" actId="165"/>
          <ac:spMkLst>
            <pc:docMk/>
            <pc:sldMk cId="2474612804" sldId="263"/>
            <ac:spMk id="7" creationId="{1685427C-C219-42ED-BCF9-F852EC983635}"/>
          </ac:spMkLst>
        </pc:spChg>
        <pc:spChg chg="mod topLvl">
          <ac:chgData name="Miska Kivioja" userId="29716db7-59d4-4918-a24c-828004196e61" providerId="ADAL" clId="{29A67211-6292-0D49-A8E2-71AD392BF955}" dt="2019-03-14T18:19:49.562" v="1601" actId="165"/>
          <ac:spMkLst>
            <pc:docMk/>
            <pc:sldMk cId="2474612804" sldId="263"/>
            <ac:spMk id="15" creationId="{104F379D-38EC-4E4A-9F41-8FA1BE2F18DE}"/>
          </ac:spMkLst>
        </pc:spChg>
        <pc:spChg chg="mod topLvl">
          <ac:chgData name="Miska Kivioja" userId="29716db7-59d4-4918-a24c-828004196e61" providerId="ADAL" clId="{29A67211-6292-0D49-A8E2-71AD392BF955}" dt="2019-03-14T18:19:49.562" v="1601" actId="165"/>
          <ac:spMkLst>
            <pc:docMk/>
            <pc:sldMk cId="2474612804" sldId="263"/>
            <ac:spMk id="18" creationId="{2B380BB4-D156-41E0-8DC5-C69222E356D6}"/>
          </ac:spMkLst>
        </pc:spChg>
        <pc:spChg chg="mod topLvl">
          <ac:chgData name="Miska Kivioja" userId="29716db7-59d4-4918-a24c-828004196e61" providerId="ADAL" clId="{29A67211-6292-0D49-A8E2-71AD392BF955}" dt="2019-03-14T18:19:49.562" v="1601" actId="165"/>
          <ac:spMkLst>
            <pc:docMk/>
            <pc:sldMk cId="2474612804" sldId="263"/>
            <ac:spMk id="19" creationId="{C9142E92-491C-47A0-9103-A1EBBDA8355C}"/>
          </ac:spMkLst>
        </pc:spChg>
        <pc:spChg chg="mod topLvl">
          <ac:chgData name="Miska Kivioja" userId="29716db7-59d4-4918-a24c-828004196e61" providerId="ADAL" clId="{29A67211-6292-0D49-A8E2-71AD392BF955}" dt="2019-03-14T18:19:49.562" v="1601" actId="165"/>
          <ac:spMkLst>
            <pc:docMk/>
            <pc:sldMk cId="2474612804" sldId="263"/>
            <ac:spMk id="20" creationId="{53DA9224-4CE3-4E6A-A764-14513A0A0012}"/>
          </ac:spMkLst>
        </pc:spChg>
        <pc:spChg chg="mod topLvl">
          <ac:chgData name="Miska Kivioja" userId="29716db7-59d4-4918-a24c-828004196e61" providerId="ADAL" clId="{29A67211-6292-0D49-A8E2-71AD392BF955}" dt="2019-03-14T18:19:49.562" v="1601" actId="165"/>
          <ac:spMkLst>
            <pc:docMk/>
            <pc:sldMk cId="2474612804" sldId="263"/>
            <ac:spMk id="23" creationId="{116FD3C2-64A5-4C7C-9BC9-BBE66C8CDEED}"/>
          </ac:spMkLst>
        </pc:spChg>
        <pc:spChg chg="mod topLvl">
          <ac:chgData name="Miska Kivioja" userId="29716db7-59d4-4918-a24c-828004196e61" providerId="ADAL" clId="{29A67211-6292-0D49-A8E2-71AD392BF955}" dt="2019-03-14T18:19:49.562" v="1601" actId="165"/>
          <ac:spMkLst>
            <pc:docMk/>
            <pc:sldMk cId="2474612804" sldId="263"/>
            <ac:spMk id="25" creationId="{4593B117-1191-403B-9868-021E895202CF}"/>
          </ac:spMkLst>
        </pc:spChg>
        <pc:spChg chg="mod topLvl">
          <ac:chgData name="Miska Kivioja" userId="29716db7-59d4-4918-a24c-828004196e61" providerId="ADAL" clId="{29A67211-6292-0D49-A8E2-71AD392BF955}" dt="2019-03-14T18:19:49.562" v="1601" actId="165"/>
          <ac:spMkLst>
            <pc:docMk/>
            <pc:sldMk cId="2474612804" sldId="263"/>
            <ac:spMk id="28" creationId="{27FC489F-DF3E-4165-924C-B72ABC6C8C1E}"/>
          </ac:spMkLst>
        </pc:spChg>
        <pc:spChg chg="mod topLvl">
          <ac:chgData name="Miska Kivioja" userId="29716db7-59d4-4918-a24c-828004196e61" providerId="ADAL" clId="{29A67211-6292-0D49-A8E2-71AD392BF955}" dt="2019-03-14T18:19:49.562" v="1601" actId="165"/>
          <ac:spMkLst>
            <pc:docMk/>
            <pc:sldMk cId="2474612804" sldId="263"/>
            <ac:spMk id="29" creationId="{63A7F836-640B-4378-B4CD-08551E6594A9}"/>
          </ac:spMkLst>
        </pc:spChg>
        <pc:spChg chg="mod topLvl">
          <ac:chgData name="Miska Kivioja" userId="29716db7-59d4-4918-a24c-828004196e61" providerId="ADAL" clId="{29A67211-6292-0D49-A8E2-71AD392BF955}" dt="2019-03-14T18:19:49.562" v="1601" actId="165"/>
          <ac:spMkLst>
            <pc:docMk/>
            <pc:sldMk cId="2474612804" sldId="263"/>
            <ac:spMk id="31" creationId="{72891F04-5495-416E-A8F2-31A13FD7AFC4}"/>
          </ac:spMkLst>
        </pc:spChg>
        <pc:spChg chg="mod topLvl">
          <ac:chgData name="Miska Kivioja" userId="29716db7-59d4-4918-a24c-828004196e61" providerId="ADAL" clId="{29A67211-6292-0D49-A8E2-71AD392BF955}" dt="2019-03-14T18:19:49.562" v="1601" actId="165"/>
          <ac:spMkLst>
            <pc:docMk/>
            <pc:sldMk cId="2474612804" sldId="263"/>
            <ac:spMk id="32" creationId="{73B43690-BE3C-499F-8EA7-4A36518FC59E}"/>
          </ac:spMkLst>
        </pc:spChg>
        <pc:spChg chg="mod topLvl">
          <ac:chgData name="Miska Kivioja" userId="29716db7-59d4-4918-a24c-828004196e61" providerId="ADAL" clId="{29A67211-6292-0D49-A8E2-71AD392BF955}" dt="2019-03-14T18:19:49.562" v="1601" actId="165"/>
          <ac:spMkLst>
            <pc:docMk/>
            <pc:sldMk cId="2474612804" sldId="263"/>
            <ac:spMk id="33" creationId="{3C850366-AA1B-4EE0-AA89-614D02C1E0B5}"/>
          </ac:spMkLst>
        </pc:spChg>
        <pc:spChg chg="mod topLvl">
          <ac:chgData name="Miska Kivioja" userId="29716db7-59d4-4918-a24c-828004196e61" providerId="ADAL" clId="{29A67211-6292-0D49-A8E2-71AD392BF955}" dt="2019-03-14T18:19:49.562" v="1601" actId="165"/>
          <ac:spMkLst>
            <pc:docMk/>
            <pc:sldMk cId="2474612804" sldId="263"/>
            <ac:spMk id="34" creationId="{FBE9055B-575C-4B23-AB78-AF8706C00A29}"/>
          </ac:spMkLst>
        </pc:spChg>
        <pc:spChg chg="mod topLvl">
          <ac:chgData name="Miska Kivioja" userId="29716db7-59d4-4918-a24c-828004196e61" providerId="ADAL" clId="{29A67211-6292-0D49-A8E2-71AD392BF955}" dt="2019-03-14T18:19:49.562" v="1601" actId="165"/>
          <ac:spMkLst>
            <pc:docMk/>
            <pc:sldMk cId="2474612804" sldId="263"/>
            <ac:spMk id="35" creationId="{280586B5-A313-43EE-A57B-89E3F54D0041}"/>
          </ac:spMkLst>
        </pc:spChg>
        <pc:spChg chg="del mod">
          <ac:chgData name="Miska Kivioja" userId="29716db7-59d4-4918-a24c-828004196e61" providerId="ADAL" clId="{29A67211-6292-0D49-A8E2-71AD392BF955}" dt="2019-03-10T17:22:13.276" v="1030" actId="478"/>
          <ac:spMkLst>
            <pc:docMk/>
            <pc:sldMk cId="2474612804" sldId="263"/>
            <ac:spMk id="36" creationId="{33B53B72-F23B-4A09-9C02-D1AF164311BA}"/>
          </ac:spMkLst>
        </pc:spChg>
        <pc:spChg chg="mod topLvl">
          <ac:chgData name="Miska Kivioja" userId="29716db7-59d4-4918-a24c-828004196e61" providerId="ADAL" clId="{29A67211-6292-0D49-A8E2-71AD392BF955}" dt="2019-03-14T18:19:49.562" v="1601" actId="165"/>
          <ac:spMkLst>
            <pc:docMk/>
            <pc:sldMk cId="2474612804" sldId="263"/>
            <ac:spMk id="37" creationId="{B4FE7CC2-8620-4221-89AC-AFE3D2537AFC}"/>
          </ac:spMkLst>
        </pc:spChg>
        <pc:spChg chg="add del mod">
          <ac:chgData name="Miska Kivioja" userId="29716db7-59d4-4918-a24c-828004196e61" providerId="ADAL" clId="{29A67211-6292-0D49-A8E2-71AD392BF955}" dt="2019-03-14T18:19:38.729" v="1600" actId="478"/>
          <ac:spMkLst>
            <pc:docMk/>
            <pc:sldMk cId="2474612804" sldId="263"/>
            <ac:spMk id="65" creationId="{57C0AA08-8185-3343-89CA-29BB1592A819}"/>
          </ac:spMkLst>
        </pc:spChg>
        <pc:grpChg chg="add del mod">
          <ac:chgData name="Miska Kivioja" userId="29716db7-59d4-4918-a24c-828004196e61" providerId="ADAL" clId="{29A67211-6292-0D49-A8E2-71AD392BF955}" dt="2019-03-14T18:19:49.562" v="1601" actId="165"/>
          <ac:grpSpMkLst>
            <pc:docMk/>
            <pc:sldMk cId="2474612804" sldId="263"/>
            <ac:grpSpMk id="66" creationId="{AE6C4E0D-B6E2-1549-A7B9-038C21BBB016}"/>
          </ac:grpSpMkLst>
        </pc:grpChg>
        <pc:cxnChg chg="del mod">
          <ac:chgData name="Miska Kivioja" userId="29716db7-59d4-4918-a24c-828004196e61" providerId="ADAL" clId="{29A67211-6292-0D49-A8E2-71AD392BF955}" dt="2019-03-10T17:22:36.359" v="1050" actId="478"/>
          <ac:cxnSpMkLst>
            <pc:docMk/>
            <pc:sldMk cId="2474612804" sldId="263"/>
            <ac:cxnSpMk id="12" creationId="{FE16F0C9-0304-4C6F-9FB1-86F1A9962E43}"/>
          </ac:cxnSpMkLst>
        </pc:cxnChg>
        <pc:cxnChg chg="del">
          <ac:chgData name="Miska Kivioja" userId="29716db7-59d4-4918-a24c-828004196e61" providerId="ADAL" clId="{29A67211-6292-0D49-A8E2-71AD392BF955}" dt="2019-03-10T17:22:37.963" v="1051" actId="478"/>
          <ac:cxnSpMkLst>
            <pc:docMk/>
            <pc:sldMk cId="2474612804" sldId="263"/>
            <ac:cxnSpMk id="13" creationId="{31EF467E-FC82-4575-9A61-464CE790FA82}"/>
          </ac:cxnSpMkLst>
        </pc:cxnChg>
        <pc:cxnChg chg="del">
          <ac:chgData name="Miska Kivioja" userId="29716db7-59d4-4918-a24c-828004196e61" providerId="ADAL" clId="{29A67211-6292-0D49-A8E2-71AD392BF955}" dt="2019-03-10T17:22:19.188" v="1031" actId="478"/>
          <ac:cxnSpMkLst>
            <pc:docMk/>
            <pc:sldMk cId="2474612804" sldId="263"/>
            <ac:cxnSpMk id="16" creationId="{15E39C1B-D1C4-4F42-91D7-75851FA2FDE0}"/>
          </ac:cxnSpMkLst>
        </pc:cxnChg>
        <pc:cxnChg chg="del mod">
          <ac:chgData name="Miska Kivioja" userId="29716db7-59d4-4918-a24c-828004196e61" providerId="ADAL" clId="{29A67211-6292-0D49-A8E2-71AD392BF955}" dt="2019-03-10T17:22:12.565" v="1029" actId="478"/>
          <ac:cxnSpMkLst>
            <pc:docMk/>
            <pc:sldMk cId="2474612804" sldId="263"/>
            <ac:cxnSpMk id="17" creationId="{34DFA7CB-6EFB-4F62-8749-31DAD0037413}"/>
          </ac:cxnSpMkLst>
        </pc:cxnChg>
        <pc:cxnChg chg="mod topLvl">
          <ac:chgData name="Miska Kivioja" userId="29716db7-59d4-4918-a24c-828004196e61" providerId="ADAL" clId="{29A67211-6292-0D49-A8E2-71AD392BF955}" dt="2019-03-14T18:19:49.562" v="1601" actId="165"/>
          <ac:cxnSpMkLst>
            <pc:docMk/>
            <pc:sldMk cId="2474612804" sldId="263"/>
            <ac:cxnSpMk id="21" creationId="{4F8E4123-605D-4DD1-AC33-FE31AF63BFC9}"/>
          </ac:cxnSpMkLst>
        </pc:cxnChg>
        <pc:cxnChg chg="del">
          <ac:chgData name="Miska Kivioja" userId="29716db7-59d4-4918-a24c-828004196e61" providerId="ADAL" clId="{29A67211-6292-0D49-A8E2-71AD392BF955}" dt="2019-03-10T17:22:25.288" v="1033" actId="478"/>
          <ac:cxnSpMkLst>
            <pc:docMk/>
            <pc:sldMk cId="2474612804" sldId="263"/>
            <ac:cxnSpMk id="22" creationId="{F0E5ACAF-2C60-4133-B2C1-F11BB4AC6865}"/>
          </ac:cxnSpMkLst>
        </pc:cxnChg>
        <pc:cxnChg chg="del">
          <ac:chgData name="Miska Kivioja" userId="29716db7-59d4-4918-a24c-828004196e61" providerId="ADAL" clId="{29A67211-6292-0D49-A8E2-71AD392BF955}" dt="2019-03-10T17:22:23.670" v="1032" actId="478"/>
          <ac:cxnSpMkLst>
            <pc:docMk/>
            <pc:sldMk cId="2474612804" sldId="263"/>
            <ac:cxnSpMk id="24" creationId="{39046C32-FB37-41A8-9CB8-6F47C527CA06}"/>
          </ac:cxnSpMkLst>
        </pc:cxnChg>
        <pc:cxnChg chg="del">
          <ac:chgData name="Miska Kivioja" userId="29716db7-59d4-4918-a24c-828004196e61" providerId="ADAL" clId="{29A67211-6292-0D49-A8E2-71AD392BF955}" dt="2019-03-10T17:22:34.917" v="1049" actId="478"/>
          <ac:cxnSpMkLst>
            <pc:docMk/>
            <pc:sldMk cId="2474612804" sldId="263"/>
            <ac:cxnSpMk id="26" creationId="{3F7E10BE-D801-4238-A59E-862700065E33}"/>
          </ac:cxnSpMkLst>
        </pc:cxnChg>
        <pc:cxnChg chg="mod topLvl">
          <ac:chgData name="Miska Kivioja" userId="29716db7-59d4-4918-a24c-828004196e61" providerId="ADAL" clId="{29A67211-6292-0D49-A8E2-71AD392BF955}" dt="2019-03-14T18:19:49.562" v="1601" actId="165"/>
          <ac:cxnSpMkLst>
            <pc:docMk/>
            <pc:sldMk cId="2474612804" sldId="263"/>
            <ac:cxnSpMk id="30" creationId="{015A1D8F-DD56-4348-B706-70DE31DB5DF5}"/>
          </ac:cxnSpMkLst>
        </pc:cxnChg>
        <pc:cxnChg chg="add mod topLvl">
          <ac:chgData name="Miska Kivioja" userId="29716db7-59d4-4918-a24c-828004196e61" providerId="ADAL" clId="{29A67211-6292-0D49-A8E2-71AD392BF955}" dt="2019-03-14T18:19:49.562" v="1601" actId="165"/>
          <ac:cxnSpMkLst>
            <pc:docMk/>
            <pc:sldMk cId="2474612804" sldId="263"/>
            <ac:cxnSpMk id="40" creationId="{110B83F3-C77D-A34B-B083-618E63A6F5FE}"/>
          </ac:cxnSpMkLst>
        </pc:cxnChg>
        <pc:cxnChg chg="add mod topLvl">
          <ac:chgData name="Miska Kivioja" userId="29716db7-59d4-4918-a24c-828004196e61" providerId="ADAL" clId="{29A67211-6292-0D49-A8E2-71AD392BF955}" dt="2019-03-14T18:19:49.562" v="1601" actId="165"/>
          <ac:cxnSpMkLst>
            <pc:docMk/>
            <pc:sldMk cId="2474612804" sldId="263"/>
            <ac:cxnSpMk id="43" creationId="{08BA7FFC-BAFB-5641-831F-AE85262C542F}"/>
          </ac:cxnSpMkLst>
        </pc:cxnChg>
        <pc:cxnChg chg="add mod topLvl">
          <ac:chgData name="Miska Kivioja" userId="29716db7-59d4-4918-a24c-828004196e61" providerId="ADAL" clId="{29A67211-6292-0D49-A8E2-71AD392BF955}" dt="2019-03-14T18:19:49.562" v="1601" actId="165"/>
          <ac:cxnSpMkLst>
            <pc:docMk/>
            <pc:sldMk cId="2474612804" sldId="263"/>
            <ac:cxnSpMk id="45" creationId="{F74CA0C8-872E-D14E-9951-7481294E0945}"/>
          </ac:cxnSpMkLst>
        </pc:cxnChg>
        <pc:cxnChg chg="add mod topLvl">
          <ac:chgData name="Miska Kivioja" userId="29716db7-59d4-4918-a24c-828004196e61" providerId="ADAL" clId="{29A67211-6292-0D49-A8E2-71AD392BF955}" dt="2019-03-14T18:19:49.562" v="1601" actId="165"/>
          <ac:cxnSpMkLst>
            <pc:docMk/>
            <pc:sldMk cId="2474612804" sldId="263"/>
            <ac:cxnSpMk id="48" creationId="{813B86EB-D281-F34F-999B-C9A174AECB43}"/>
          </ac:cxnSpMkLst>
        </pc:cxnChg>
        <pc:cxnChg chg="add mod topLvl">
          <ac:chgData name="Miska Kivioja" userId="29716db7-59d4-4918-a24c-828004196e61" providerId="ADAL" clId="{29A67211-6292-0D49-A8E2-71AD392BF955}" dt="2019-03-14T18:19:49.562" v="1601" actId="165"/>
          <ac:cxnSpMkLst>
            <pc:docMk/>
            <pc:sldMk cId="2474612804" sldId="263"/>
            <ac:cxnSpMk id="51" creationId="{E31C02C6-F2A8-224D-9C3F-031EB9117276}"/>
          </ac:cxnSpMkLst>
        </pc:cxnChg>
        <pc:cxnChg chg="add mod topLvl">
          <ac:chgData name="Miska Kivioja" userId="29716db7-59d4-4918-a24c-828004196e61" providerId="ADAL" clId="{29A67211-6292-0D49-A8E2-71AD392BF955}" dt="2019-03-14T18:19:49.562" v="1601" actId="165"/>
          <ac:cxnSpMkLst>
            <pc:docMk/>
            <pc:sldMk cId="2474612804" sldId="263"/>
            <ac:cxnSpMk id="54" creationId="{6C53AC80-0A89-EB4B-8562-CF6F40A04152}"/>
          </ac:cxnSpMkLst>
        </pc:cxnChg>
      </pc:sldChg>
      <pc:sldChg chg="addSp delSp modSp">
        <pc:chgData name="Miska Kivioja" userId="29716db7-59d4-4918-a24c-828004196e61" providerId="ADAL" clId="{29A67211-6292-0D49-A8E2-71AD392BF955}" dt="2019-03-10T17:35:08.638" v="1448" actId="20577"/>
        <pc:sldMkLst>
          <pc:docMk/>
          <pc:sldMk cId="1454266688" sldId="265"/>
        </pc:sldMkLst>
        <pc:spChg chg="mod">
          <ac:chgData name="Miska Kivioja" userId="29716db7-59d4-4918-a24c-828004196e61" providerId="ADAL" clId="{29A67211-6292-0D49-A8E2-71AD392BF955}" dt="2019-03-10T17:35:08.638" v="1448" actId="20577"/>
          <ac:spMkLst>
            <pc:docMk/>
            <pc:sldMk cId="1454266688" sldId="265"/>
            <ac:spMk id="2" creationId="{C0F7FF1A-6BBF-B247-966D-B98CF39110F0}"/>
          </ac:spMkLst>
        </pc:spChg>
        <pc:spChg chg="mod">
          <ac:chgData name="Miska Kivioja" userId="29716db7-59d4-4918-a24c-828004196e61" providerId="ADAL" clId="{29A67211-6292-0D49-A8E2-71AD392BF955}" dt="2019-03-10T17:34:44.371" v="1416" actId="1076"/>
          <ac:spMkLst>
            <pc:docMk/>
            <pc:sldMk cId="1454266688" sldId="265"/>
            <ac:spMk id="3" creationId="{A866B315-512D-B84D-B9B3-B77D371FC8A1}"/>
          </ac:spMkLst>
        </pc:spChg>
        <pc:spChg chg="add del mod">
          <ac:chgData name="Miska Kivioja" userId="29716db7-59d4-4918-a24c-828004196e61" providerId="ADAL" clId="{29A67211-6292-0D49-A8E2-71AD392BF955}" dt="2019-03-10T17:06:53.369" v="824" actId="478"/>
          <ac:spMkLst>
            <pc:docMk/>
            <pc:sldMk cId="1454266688" sldId="265"/>
            <ac:spMk id="4" creationId="{1AC676EB-8CC1-0A41-8F70-A85C2E67AD70}"/>
          </ac:spMkLst>
        </pc:spChg>
        <pc:picChg chg="add del mod modCrop">
          <ac:chgData name="Miska Kivioja" userId="29716db7-59d4-4918-a24c-828004196e61" providerId="ADAL" clId="{29A67211-6292-0D49-A8E2-71AD392BF955}" dt="2019-03-10T17:31:29.514" v="1398" actId="478"/>
          <ac:picMkLst>
            <pc:docMk/>
            <pc:sldMk cId="1454266688" sldId="265"/>
            <ac:picMk id="6" creationId="{FF4259C1-A365-D542-9D6D-F2B4CBCE8AE9}"/>
          </ac:picMkLst>
        </pc:picChg>
        <pc:picChg chg="add mod modCrop">
          <ac:chgData name="Miska Kivioja" userId="29716db7-59d4-4918-a24c-828004196e61" providerId="ADAL" clId="{29A67211-6292-0D49-A8E2-71AD392BF955}" dt="2019-03-10T17:34:24.469" v="1412" actId="1038"/>
          <ac:picMkLst>
            <pc:docMk/>
            <pc:sldMk cId="1454266688" sldId="265"/>
            <ac:picMk id="7" creationId="{F151E4C9-A9DC-5440-92E6-FCA0B4EA2521}"/>
          </ac:picMkLst>
        </pc:picChg>
      </pc:sldChg>
      <pc:sldChg chg="modSp add ord">
        <pc:chgData name="Miska Kivioja" userId="29716db7-59d4-4918-a24c-828004196e61" providerId="ADAL" clId="{29A67211-6292-0D49-A8E2-71AD392BF955}" dt="2019-03-10T17:18:29.990" v="1020"/>
        <pc:sldMkLst>
          <pc:docMk/>
          <pc:sldMk cId="3097221333" sldId="266"/>
        </pc:sldMkLst>
        <pc:spChg chg="mod">
          <ac:chgData name="Miska Kivioja" userId="29716db7-59d4-4918-a24c-828004196e61" providerId="ADAL" clId="{29A67211-6292-0D49-A8E2-71AD392BF955}" dt="2019-03-10T17:18:20.066" v="1018" actId="20577"/>
          <ac:spMkLst>
            <pc:docMk/>
            <pc:sldMk cId="3097221333" sldId="266"/>
            <ac:spMk id="2" creationId="{5107A297-1B17-8A41-B688-573560AEDF4A}"/>
          </ac:spMkLst>
        </pc:spChg>
        <pc:spChg chg="mod">
          <ac:chgData name="Miska Kivioja" userId="29716db7-59d4-4918-a24c-828004196e61" providerId="ADAL" clId="{29A67211-6292-0D49-A8E2-71AD392BF955}" dt="2019-03-10T17:18:09.050" v="1012" actId="20577"/>
          <ac:spMkLst>
            <pc:docMk/>
            <pc:sldMk cId="3097221333" sldId="266"/>
            <ac:spMk id="3" creationId="{B5D3528D-3C15-AF4A-A9F3-A7C381EAD58F}"/>
          </ac:spMkLst>
        </pc:spChg>
      </pc:sldChg>
    </pc:docChg>
  </pc:docChgLst>
  <pc:docChgLst>
    <pc:chgData name="Alix Kalliojärvi" userId="S::alix1700@student.hamk.fi::e7a8f1cc-2432-4df9-b614-46759bc406c9" providerId="AD" clId="Web-{51868EDC-3DDA-B7A2-8467-AF7F59C09965}"/>
    <pc:docChg chg="modSld">
      <pc:chgData name="Alix Kalliojärvi" userId="S::alix1700@student.hamk.fi::e7a8f1cc-2432-4df9-b614-46759bc406c9" providerId="AD" clId="Web-{51868EDC-3DDA-B7A2-8467-AF7F59C09965}" dt="2019-03-10T15:56:28.654" v="19" actId="20577"/>
      <pc:docMkLst>
        <pc:docMk/>
      </pc:docMkLst>
      <pc:sldChg chg="modSp">
        <pc:chgData name="Alix Kalliojärvi" userId="S::alix1700@student.hamk.fi::e7a8f1cc-2432-4df9-b614-46759bc406c9" providerId="AD" clId="Web-{51868EDC-3DDA-B7A2-8467-AF7F59C09965}" dt="2019-03-10T15:55:24.560" v="0" actId="20577"/>
        <pc:sldMkLst>
          <pc:docMk/>
          <pc:sldMk cId="762088619" sldId="257"/>
        </pc:sldMkLst>
        <pc:spChg chg="mod">
          <ac:chgData name="Alix Kalliojärvi" userId="S::alix1700@student.hamk.fi::e7a8f1cc-2432-4df9-b614-46759bc406c9" providerId="AD" clId="Web-{51868EDC-3DDA-B7A2-8467-AF7F59C09965}" dt="2019-03-10T15:55:24.560" v="0" actId="20577"/>
          <ac:spMkLst>
            <pc:docMk/>
            <pc:sldMk cId="762088619" sldId="257"/>
            <ac:spMk id="2" creationId="{8DBC0D6E-26E8-194F-9243-B010723174A2}"/>
          </ac:spMkLst>
        </pc:spChg>
      </pc:sldChg>
      <pc:sldChg chg="modSp">
        <pc:chgData name="Alix Kalliojärvi" userId="S::alix1700@student.hamk.fi::e7a8f1cc-2432-4df9-b614-46759bc406c9" providerId="AD" clId="Web-{51868EDC-3DDA-B7A2-8467-AF7F59C09965}" dt="2019-03-10T15:56:09.872" v="3" actId="20577"/>
        <pc:sldMkLst>
          <pc:docMk/>
          <pc:sldMk cId="2930613818" sldId="259"/>
        </pc:sldMkLst>
        <pc:spChg chg="mod">
          <ac:chgData name="Alix Kalliojärvi" userId="S::alix1700@student.hamk.fi::e7a8f1cc-2432-4df9-b614-46759bc406c9" providerId="AD" clId="Web-{51868EDC-3DDA-B7A2-8467-AF7F59C09965}" dt="2019-03-10T15:56:09.872" v="3" actId="20577"/>
          <ac:spMkLst>
            <pc:docMk/>
            <pc:sldMk cId="2930613818" sldId="259"/>
            <ac:spMk id="2" creationId="{C0F7FF1A-6BBF-B247-966D-B98CF39110F0}"/>
          </ac:spMkLst>
        </pc:spChg>
      </pc:sldChg>
      <pc:sldChg chg="modSp">
        <pc:chgData name="Alix Kalliojärvi" userId="S::alix1700@student.hamk.fi::e7a8f1cc-2432-4df9-b614-46759bc406c9" providerId="AD" clId="Web-{51868EDC-3DDA-B7A2-8467-AF7F59C09965}" dt="2019-03-10T15:56:19.107" v="12" actId="20577"/>
        <pc:sldMkLst>
          <pc:docMk/>
          <pc:sldMk cId="829048061" sldId="260"/>
        </pc:sldMkLst>
        <pc:spChg chg="mod">
          <ac:chgData name="Alix Kalliojärvi" userId="S::alix1700@student.hamk.fi::e7a8f1cc-2432-4df9-b614-46759bc406c9" providerId="AD" clId="Web-{51868EDC-3DDA-B7A2-8467-AF7F59C09965}" dt="2019-03-10T15:56:19.107" v="12" actId="20577"/>
          <ac:spMkLst>
            <pc:docMk/>
            <pc:sldMk cId="829048061" sldId="260"/>
            <ac:spMk id="2" creationId="{C0F7FF1A-6BBF-B247-966D-B98CF39110F0}"/>
          </ac:spMkLst>
        </pc:spChg>
      </pc:sldChg>
      <pc:sldChg chg="modSp">
        <pc:chgData name="Alix Kalliojärvi" userId="S::alix1700@student.hamk.fi::e7a8f1cc-2432-4df9-b614-46759bc406c9" providerId="AD" clId="Web-{51868EDC-3DDA-B7A2-8467-AF7F59C09965}" dt="2019-03-10T15:56:16.154" v="9" actId="20577"/>
        <pc:sldMkLst>
          <pc:docMk/>
          <pc:sldMk cId="2474612804" sldId="263"/>
        </pc:sldMkLst>
        <pc:spChg chg="mod">
          <ac:chgData name="Alix Kalliojärvi" userId="S::alix1700@student.hamk.fi::e7a8f1cc-2432-4df9-b614-46759bc406c9" providerId="AD" clId="Web-{51868EDC-3DDA-B7A2-8467-AF7F59C09965}" dt="2019-03-10T15:56:16.154" v="9" actId="20577"/>
          <ac:spMkLst>
            <pc:docMk/>
            <pc:sldMk cId="2474612804" sldId="263"/>
            <ac:spMk id="2" creationId="{C0F7FF1A-6BBF-B247-966D-B98CF39110F0}"/>
          </ac:spMkLst>
        </pc:spChg>
      </pc:sldChg>
      <pc:sldChg chg="modSp">
        <pc:chgData name="Alix Kalliojärvi" userId="S::alix1700@student.hamk.fi::e7a8f1cc-2432-4df9-b614-46759bc406c9" providerId="AD" clId="Web-{51868EDC-3DDA-B7A2-8467-AF7F59C09965}" dt="2019-03-10T15:56:13.326" v="6" actId="20577"/>
        <pc:sldMkLst>
          <pc:docMk/>
          <pc:sldMk cId="253240953" sldId="264"/>
        </pc:sldMkLst>
        <pc:spChg chg="mod">
          <ac:chgData name="Alix Kalliojärvi" userId="S::alix1700@student.hamk.fi::e7a8f1cc-2432-4df9-b614-46759bc406c9" providerId="AD" clId="Web-{51868EDC-3DDA-B7A2-8467-AF7F59C09965}" dt="2019-03-10T15:56:13.326" v="6" actId="20577"/>
          <ac:spMkLst>
            <pc:docMk/>
            <pc:sldMk cId="253240953" sldId="264"/>
            <ac:spMk id="2" creationId="{C0F7FF1A-6BBF-B247-966D-B98CF39110F0}"/>
          </ac:spMkLst>
        </pc:spChg>
      </pc:sldChg>
      <pc:sldChg chg="modSp">
        <pc:chgData name="Alix Kalliojärvi" userId="S::alix1700@student.hamk.fi::e7a8f1cc-2432-4df9-b614-46759bc406c9" providerId="AD" clId="Web-{51868EDC-3DDA-B7A2-8467-AF7F59C09965}" dt="2019-03-10T15:56:21.591" v="14" actId="20577"/>
        <pc:sldMkLst>
          <pc:docMk/>
          <pc:sldMk cId="1454266688" sldId="265"/>
        </pc:sldMkLst>
        <pc:spChg chg="mod">
          <ac:chgData name="Alix Kalliojärvi" userId="S::alix1700@student.hamk.fi::e7a8f1cc-2432-4df9-b614-46759bc406c9" providerId="AD" clId="Web-{51868EDC-3DDA-B7A2-8467-AF7F59C09965}" dt="2019-03-10T15:56:21.591" v="14" actId="20577"/>
          <ac:spMkLst>
            <pc:docMk/>
            <pc:sldMk cId="1454266688" sldId="265"/>
            <ac:spMk id="2" creationId="{C0F7FF1A-6BBF-B247-966D-B98CF39110F0}"/>
          </ac:spMkLst>
        </pc:spChg>
      </pc:sldChg>
    </pc:docChg>
  </pc:docChgLst>
  <pc:docChgLst>
    <pc:chgData name="Alix Kalliojärvi" userId="S::alix1700@student.hamk.fi::e7a8f1cc-2432-4df9-b614-46759bc406c9" providerId="AD" clId="Web-{4CF6B49B-C0CC-7A73-7A2E-50D9F04611C1}"/>
    <pc:docChg chg="modSld">
      <pc:chgData name="Alix Kalliojärvi" userId="S::alix1700@student.hamk.fi::e7a8f1cc-2432-4df9-b614-46759bc406c9" providerId="AD" clId="Web-{4CF6B49B-C0CC-7A73-7A2E-50D9F04611C1}" dt="2019-03-11T14:48:20.722" v="11" actId="20577"/>
      <pc:docMkLst>
        <pc:docMk/>
      </pc:docMkLst>
      <pc:sldChg chg="modSp">
        <pc:chgData name="Alix Kalliojärvi" userId="S::alix1700@student.hamk.fi::e7a8f1cc-2432-4df9-b614-46759bc406c9" providerId="AD" clId="Web-{4CF6B49B-C0CC-7A73-7A2E-50D9F04611C1}" dt="2019-03-11T14:48:20.722" v="10" actId="20577"/>
        <pc:sldMkLst>
          <pc:docMk/>
          <pc:sldMk cId="3097221333" sldId="266"/>
        </pc:sldMkLst>
        <pc:spChg chg="mod">
          <ac:chgData name="Alix Kalliojärvi" userId="S::alix1700@student.hamk.fi::e7a8f1cc-2432-4df9-b614-46759bc406c9" providerId="AD" clId="Web-{4CF6B49B-C0CC-7A73-7A2E-50D9F04611C1}" dt="2019-03-11T14:48:20.722" v="10" actId="20577"/>
          <ac:spMkLst>
            <pc:docMk/>
            <pc:sldMk cId="3097221333" sldId="266"/>
            <ac:spMk id="3" creationId="{B5D3528D-3C15-AF4A-A9F3-A7C381EAD58F}"/>
          </ac:spMkLst>
        </pc:spChg>
      </pc:sldChg>
    </pc:docChg>
  </pc:docChgLst>
  <pc:docChgLst>
    <pc:chgData name="Alix Kalliojärvi" userId="S::alix1700@student.hamk.fi::e7a8f1cc-2432-4df9-b614-46759bc406c9" providerId="AD" clId="Web-{3563C6CA-5CFB-282E-DA1D-3750E75611C7}"/>
    <pc:docChg chg="modSld">
      <pc:chgData name="Alix Kalliojärvi" userId="S::alix1700@student.hamk.fi::e7a8f1cc-2432-4df9-b614-46759bc406c9" providerId="AD" clId="Web-{3563C6CA-5CFB-282E-DA1D-3750E75611C7}" dt="2019-03-10T17:53:43.279" v="937" actId="20577"/>
      <pc:docMkLst>
        <pc:docMk/>
      </pc:docMkLst>
      <pc:sldChg chg="modSp">
        <pc:chgData name="Alix Kalliojärvi" userId="S::alix1700@student.hamk.fi::e7a8f1cc-2432-4df9-b614-46759bc406c9" providerId="AD" clId="Web-{3563C6CA-5CFB-282E-DA1D-3750E75611C7}" dt="2019-03-10T17:12:34.576" v="68" actId="20577"/>
        <pc:sldMkLst>
          <pc:docMk/>
          <pc:sldMk cId="1741906395" sldId="256"/>
        </pc:sldMkLst>
        <pc:spChg chg="mod">
          <ac:chgData name="Alix Kalliojärvi" userId="S::alix1700@student.hamk.fi::e7a8f1cc-2432-4df9-b614-46759bc406c9" providerId="AD" clId="Web-{3563C6CA-5CFB-282E-DA1D-3750E75611C7}" dt="2019-03-10T17:12:34.576" v="68" actId="20577"/>
          <ac:spMkLst>
            <pc:docMk/>
            <pc:sldMk cId="1741906395" sldId="256"/>
            <ac:spMk id="2" creationId="{00000000-0000-0000-0000-000000000000}"/>
          </ac:spMkLst>
        </pc:spChg>
      </pc:sldChg>
      <pc:sldChg chg="addSp modSp">
        <pc:chgData name="Alix Kalliojärvi" userId="S::alix1700@student.hamk.fi::e7a8f1cc-2432-4df9-b614-46759bc406c9" providerId="AD" clId="Web-{3563C6CA-5CFB-282E-DA1D-3750E75611C7}" dt="2019-03-10T17:09:22.844" v="63" actId="1076"/>
        <pc:sldMkLst>
          <pc:docMk/>
          <pc:sldMk cId="253240953" sldId="264"/>
        </pc:sldMkLst>
        <pc:spChg chg="mod">
          <ac:chgData name="Alix Kalliojärvi" userId="S::alix1700@student.hamk.fi::e7a8f1cc-2432-4df9-b614-46759bc406c9" providerId="AD" clId="Web-{3563C6CA-5CFB-282E-DA1D-3750E75611C7}" dt="2019-03-10T17:08:21.095" v="49" actId="14100"/>
          <ac:spMkLst>
            <pc:docMk/>
            <pc:sldMk cId="253240953" sldId="264"/>
            <ac:spMk id="5" creationId="{6F07C8B6-65E7-4D80-AAD2-4C81E1E6C6C9}"/>
          </ac:spMkLst>
        </pc:spChg>
        <pc:spChg chg="add mod">
          <ac:chgData name="Alix Kalliojärvi" userId="S::alix1700@student.hamk.fi::e7a8f1cc-2432-4df9-b614-46759bc406c9" providerId="AD" clId="Web-{3563C6CA-5CFB-282E-DA1D-3750E75611C7}" dt="2019-03-10T17:08:34.001" v="52" actId="20577"/>
          <ac:spMkLst>
            <pc:docMk/>
            <pc:sldMk cId="253240953" sldId="264"/>
            <ac:spMk id="6" creationId="{99C77010-71FA-49C2-A2C4-43FBEE861E78}"/>
          </ac:spMkLst>
        </pc:spChg>
        <pc:spChg chg="add mod">
          <ac:chgData name="Alix Kalliojärvi" userId="S::alix1700@student.hamk.fi::e7a8f1cc-2432-4df9-b614-46759bc406c9" providerId="AD" clId="Web-{3563C6CA-5CFB-282E-DA1D-3750E75611C7}" dt="2019-03-10T17:08:55.110" v="60" actId="1076"/>
          <ac:spMkLst>
            <pc:docMk/>
            <pc:sldMk cId="253240953" sldId="264"/>
            <ac:spMk id="7" creationId="{476202A6-3FCF-41EE-B4F2-A57BF9A812BE}"/>
          </ac:spMkLst>
        </pc:spChg>
        <pc:picChg chg="mod">
          <ac:chgData name="Alix Kalliojärvi" userId="S::alix1700@student.hamk.fi::e7a8f1cc-2432-4df9-b614-46759bc406c9" providerId="AD" clId="Web-{3563C6CA-5CFB-282E-DA1D-3750E75611C7}" dt="2019-03-10T17:09:22.844" v="63" actId="1076"/>
          <ac:picMkLst>
            <pc:docMk/>
            <pc:sldMk cId="253240953" sldId="264"/>
            <ac:picMk id="3" creationId="{D33ACDBE-7674-4391-9A4F-3090F2DA2B49}"/>
          </ac:picMkLst>
        </pc:picChg>
      </pc:sldChg>
      <pc:sldChg chg="modSp">
        <pc:chgData name="Alix Kalliojärvi" userId="S::alix1700@student.hamk.fi::e7a8f1cc-2432-4df9-b614-46759bc406c9" providerId="AD" clId="Web-{3563C6CA-5CFB-282E-DA1D-3750E75611C7}" dt="2019-03-10T17:53:43.279" v="936" actId="20577"/>
        <pc:sldMkLst>
          <pc:docMk/>
          <pc:sldMk cId="3097221333" sldId="266"/>
        </pc:sldMkLst>
        <pc:spChg chg="mod">
          <ac:chgData name="Alix Kalliojärvi" userId="S::alix1700@student.hamk.fi::e7a8f1cc-2432-4df9-b614-46759bc406c9" providerId="AD" clId="Web-{3563C6CA-5CFB-282E-DA1D-3750E75611C7}" dt="2019-03-10T17:53:43.279" v="936" actId="20577"/>
          <ac:spMkLst>
            <pc:docMk/>
            <pc:sldMk cId="3097221333" sldId="266"/>
            <ac:spMk id="3" creationId="{B5D3528D-3C15-AF4A-A9F3-A7C381EAD58F}"/>
          </ac:spMkLst>
        </pc:spChg>
      </pc:sldChg>
    </pc:docChg>
  </pc:docChgLst>
  <pc:docChgLst>
    <pc:chgData name="Jonne Laitinen" userId="S::jonne1703@student.hamk.fi::22bf90bf-37ec-43f5-a35e-0e28e99c3435" providerId="AD" clId="Web-{6F276A76-0AB3-44BA-A6A9-D8EB7AB7D657}"/>
    <pc:docChg chg="addSld modSld">
      <pc:chgData name="Jonne Laitinen" userId="S::jonne1703@student.hamk.fi::22bf90bf-37ec-43f5-a35e-0e28e99c3435" providerId="AD" clId="Web-{6F276A76-0AB3-44BA-A6A9-D8EB7AB7D657}" dt="2019-03-10T15:12:59.028" v="892" actId="1076"/>
      <pc:docMkLst>
        <pc:docMk/>
      </pc:docMkLst>
      <pc:sldChg chg="addSp delSp modSp">
        <pc:chgData name="Jonne Laitinen" userId="S::jonne1703@student.hamk.fi::22bf90bf-37ec-43f5-a35e-0e28e99c3435" providerId="AD" clId="Web-{6F276A76-0AB3-44BA-A6A9-D8EB7AB7D657}" dt="2019-03-10T13:58:43.399" v="583" actId="1076"/>
        <pc:sldMkLst>
          <pc:docMk/>
          <pc:sldMk cId="2930613818" sldId="259"/>
        </pc:sldMkLst>
        <pc:spChg chg="del mod">
          <ac:chgData name="Jonne Laitinen" userId="S::jonne1703@student.hamk.fi::22bf90bf-37ec-43f5-a35e-0e28e99c3435" providerId="AD" clId="Web-{6F276A76-0AB3-44BA-A6A9-D8EB7AB7D657}" dt="2019-03-10T13:27:07.495" v="6"/>
          <ac:spMkLst>
            <pc:docMk/>
            <pc:sldMk cId="2930613818" sldId="259"/>
            <ac:spMk id="3" creationId="{A866B315-512D-B84D-B9B3-B77D371FC8A1}"/>
          </ac:spMkLst>
        </pc:spChg>
        <pc:spChg chg="add del mod">
          <ac:chgData name="Jonne Laitinen" userId="S::jonne1703@student.hamk.fi::22bf90bf-37ec-43f5-a35e-0e28e99c3435" providerId="AD" clId="Web-{6F276A76-0AB3-44BA-A6A9-D8EB7AB7D657}" dt="2019-03-10T13:50:53.021" v="420"/>
          <ac:spMkLst>
            <pc:docMk/>
            <pc:sldMk cId="2930613818" sldId="259"/>
            <ac:spMk id="5" creationId="{9D03AA17-A7EF-4386-84EC-9C1447713FB2}"/>
          </ac:spMkLst>
        </pc:spChg>
        <pc:spChg chg="add del mod">
          <ac:chgData name="Jonne Laitinen" userId="S::jonne1703@student.hamk.fi::22bf90bf-37ec-43f5-a35e-0e28e99c3435" providerId="AD" clId="Web-{6F276A76-0AB3-44BA-A6A9-D8EB7AB7D657}" dt="2019-03-10T13:50:53.021" v="419"/>
          <ac:spMkLst>
            <pc:docMk/>
            <pc:sldMk cId="2930613818" sldId="259"/>
            <ac:spMk id="6" creationId="{B35C5137-6EC4-4E40-9AB3-E5737EF981DA}"/>
          </ac:spMkLst>
        </pc:spChg>
        <pc:spChg chg="add del mod">
          <ac:chgData name="Jonne Laitinen" userId="S::jonne1703@student.hamk.fi::22bf90bf-37ec-43f5-a35e-0e28e99c3435" providerId="AD" clId="Web-{6F276A76-0AB3-44BA-A6A9-D8EB7AB7D657}" dt="2019-03-10T13:50:53.021" v="418"/>
          <ac:spMkLst>
            <pc:docMk/>
            <pc:sldMk cId="2930613818" sldId="259"/>
            <ac:spMk id="7" creationId="{1685427C-C219-42ED-BCF9-F852EC983635}"/>
          </ac:spMkLst>
        </pc:spChg>
        <pc:spChg chg="add del mod">
          <ac:chgData name="Jonne Laitinen" userId="S::jonne1703@student.hamk.fi::22bf90bf-37ec-43f5-a35e-0e28e99c3435" providerId="AD" clId="Web-{6F276A76-0AB3-44BA-A6A9-D8EB7AB7D657}" dt="2019-03-10T13:50:53.021" v="415"/>
          <ac:spMkLst>
            <pc:docMk/>
            <pc:sldMk cId="2930613818" sldId="259"/>
            <ac:spMk id="15" creationId="{104F379D-38EC-4E4A-9F41-8FA1BE2F18DE}"/>
          </ac:spMkLst>
        </pc:spChg>
        <pc:spChg chg="add del mod">
          <ac:chgData name="Jonne Laitinen" userId="S::jonne1703@student.hamk.fi::22bf90bf-37ec-43f5-a35e-0e28e99c3435" providerId="AD" clId="Web-{6F276A76-0AB3-44BA-A6A9-D8EB7AB7D657}" dt="2019-03-10T13:50:53.021" v="412"/>
          <ac:spMkLst>
            <pc:docMk/>
            <pc:sldMk cId="2930613818" sldId="259"/>
            <ac:spMk id="18" creationId="{2B380BB4-D156-41E0-8DC5-C69222E356D6}"/>
          </ac:spMkLst>
        </pc:spChg>
        <pc:spChg chg="add del mod">
          <ac:chgData name="Jonne Laitinen" userId="S::jonne1703@student.hamk.fi::22bf90bf-37ec-43f5-a35e-0e28e99c3435" providerId="AD" clId="Web-{6F276A76-0AB3-44BA-A6A9-D8EB7AB7D657}" dt="2019-03-10T13:50:53.021" v="411"/>
          <ac:spMkLst>
            <pc:docMk/>
            <pc:sldMk cId="2930613818" sldId="259"/>
            <ac:spMk id="19" creationId="{C9142E92-491C-47A0-9103-A1EBBDA8355C}"/>
          </ac:spMkLst>
        </pc:spChg>
        <pc:spChg chg="add del mod">
          <ac:chgData name="Jonne Laitinen" userId="S::jonne1703@student.hamk.fi::22bf90bf-37ec-43f5-a35e-0e28e99c3435" providerId="AD" clId="Web-{6F276A76-0AB3-44BA-A6A9-D8EB7AB7D657}" dt="2019-03-10T13:50:53.021" v="410"/>
          <ac:spMkLst>
            <pc:docMk/>
            <pc:sldMk cId="2930613818" sldId="259"/>
            <ac:spMk id="20" creationId="{53DA9224-4CE3-4E6A-A764-14513A0A0012}"/>
          </ac:spMkLst>
        </pc:spChg>
        <pc:spChg chg="add del mod">
          <ac:chgData name="Jonne Laitinen" userId="S::jonne1703@student.hamk.fi::22bf90bf-37ec-43f5-a35e-0e28e99c3435" providerId="AD" clId="Web-{6F276A76-0AB3-44BA-A6A9-D8EB7AB7D657}" dt="2019-03-10T13:50:53.021" v="407"/>
          <ac:spMkLst>
            <pc:docMk/>
            <pc:sldMk cId="2930613818" sldId="259"/>
            <ac:spMk id="23" creationId="{116FD3C2-64A5-4C7C-9BC9-BBE66C8CDEED}"/>
          </ac:spMkLst>
        </pc:spChg>
        <pc:spChg chg="add del mod">
          <ac:chgData name="Jonne Laitinen" userId="S::jonne1703@student.hamk.fi::22bf90bf-37ec-43f5-a35e-0e28e99c3435" providerId="AD" clId="Web-{6F276A76-0AB3-44BA-A6A9-D8EB7AB7D657}" dt="2019-03-10T13:50:53.021" v="405"/>
          <ac:spMkLst>
            <pc:docMk/>
            <pc:sldMk cId="2930613818" sldId="259"/>
            <ac:spMk id="25" creationId="{4593B117-1191-403B-9868-021E895202CF}"/>
          </ac:spMkLst>
        </pc:spChg>
        <pc:spChg chg="add del mod">
          <ac:chgData name="Jonne Laitinen" userId="S::jonne1703@student.hamk.fi::22bf90bf-37ec-43f5-a35e-0e28e99c3435" providerId="AD" clId="Web-{6F276A76-0AB3-44BA-A6A9-D8EB7AB7D657}" dt="2019-03-10T13:41:28.986" v="210"/>
          <ac:spMkLst>
            <pc:docMk/>
            <pc:sldMk cId="2930613818" sldId="259"/>
            <ac:spMk id="27" creationId="{9D2ADC63-54CF-4E86-90D2-C0F630A8CDFC}"/>
          </ac:spMkLst>
        </pc:spChg>
        <pc:spChg chg="add del mod">
          <ac:chgData name="Jonne Laitinen" userId="S::jonne1703@student.hamk.fi::22bf90bf-37ec-43f5-a35e-0e28e99c3435" providerId="AD" clId="Web-{6F276A76-0AB3-44BA-A6A9-D8EB7AB7D657}" dt="2019-03-10T13:50:53.021" v="403"/>
          <ac:spMkLst>
            <pc:docMk/>
            <pc:sldMk cId="2930613818" sldId="259"/>
            <ac:spMk id="28" creationId="{27FC489F-DF3E-4165-924C-B72ABC6C8C1E}"/>
          </ac:spMkLst>
        </pc:spChg>
        <pc:spChg chg="add del mod">
          <ac:chgData name="Jonne Laitinen" userId="S::jonne1703@student.hamk.fi::22bf90bf-37ec-43f5-a35e-0e28e99c3435" providerId="AD" clId="Web-{6F276A76-0AB3-44BA-A6A9-D8EB7AB7D657}" dt="2019-03-10T13:50:53.021" v="402"/>
          <ac:spMkLst>
            <pc:docMk/>
            <pc:sldMk cId="2930613818" sldId="259"/>
            <ac:spMk id="29" creationId="{63A7F836-640B-4378-B4CD-08551E6594A9}"/>
          </ac:spMkLst>
        </pc:spChg>
        <pc:spChg chg="add del mod">
          <ac:chgData name="Jonne Laitinen" userId="S::jonne1703@student.hamk.fi::22bf90bf-37ec-43f5-a35e-0e28e99c3435" providerId="AD" clId="Web-{6F276A76-0AB3-44BA-A6A9-D8EB7AB7D657}" dt="2019-03-10T13:50:53.005" v="400"/>
          <ac:spMkLst>
            <pc:docMk/>
            <pc:sldMk cId="2930613818" sldId="259"/>
            <ac:spMk id="31" creationId="{72891F04-5495-416E-A8F2-31A13FD7AFC4}"/>
          </ac:spMkLst>
        </pc:spChg>
        <pc:spChg chg="add del mod">
          <ac:chgData name="Jonne Laitinen" userId="S::jonne1703@student.hamk.fi::22bf90bf-37ec-43f5-a35e-0e28e99c3435" providerId="AD" clId="Web-{6F276A76-0AB3-44BA-A6A9-D8EB7AB7D657}" dt="2019-03-10T13:50:53.005" v="399"/>
          <ac:spMkLst>
            <pc:docMk/>
            <pc:sldMk cId="2930613818" sldId="259"/>
            <ac:spMk id="32" creationId="{73B43690-BE3C-499F-8EA7-4A36518FC59E}"/>
          </ac:spMkLst>
        </pc:spChg>
        <pc:spChg chg="add del mod">
          <ac:chgData name="Jonne Laitinen" userId="S::jonne1703@student.hamk.fi::22bf90bf-37ec-43f5-a35e-0e28e99c3435" providerId="AD" clId="Web-{6F276A76-0AB3-44BA-A6A9-D8EB7AB7D657}" dt="2019-03-10T13:50:53.005" v="398"/>
          <ac:spMkLst>
            <pc:docMk/>
            <pc:sldMk cId="2930613818" sldId="259"/>
            <ac:spMk id="33" creationId="{3C850366-AA1B-4EE0-AA89-614D02C1E0B5}"/>
          </ac:spMkLst>
        </pc:spChg>
        <pc:spChg chg="add del mod ord">
          <ac:chgData name="Jonne Laitinen" userId="S::jonne1703@student.hamk.fi::22bf90bf-37ec-43f5-a35e-0e28e99c3435" providerId="AD" clId="Web-{6F276A76-0AB3-44BA-A6A9-D8EB7AB7D657}" dt="2019-03-10T13:50:53.036" v="421"/>
          <ac:spMkLst>
            <pc:docMk/>
            <pc:sldMk cId="2930613818" sldId="259"/>
            <ac:spMk id="34" creationId="{FBE9055B-575C-4B23-AB78-AF8706C00A29}"/>
          </ac:spMkLst>
        </pc:spChg>
        <pc:spChg chg="add del mod">
          <ac:chgData name="Jonne Laitinen" userId="S::jonne1703@student.hamk.fi::22bf90bf-37ec-43f5-a35e-0e28e99c3435" providerId="AD" clId="Web-{6F276A76-0AB3-44BA-A6A9-D8EB7AB7D657}" dt="2019-03-10T13:50:53.005" v="397"/>
          <ac:spMkLst>
            <pc:docMk/>
            <pc:sldMk cId="2930613818" sldId="259"/>
            <ac:spMk id="35" creationId="{280586B5-A313-43EE-A57B-89E3F54D0041}"/>
          </ac:spMkLst>
        </pc:spChg>
        <pc:spChg chg="add del mod ord">
          <ac:chgData name="Jonne Laitinen" userId="S::jonne1703@student.hamk.fi::22bf90bf-37ec-43f5-a35e-0e28e99c3435" providerId="AD" clId="Web-{6F276A76-0AB3-44BA-A6A9-D8EB7AB7D657}" dt="2019-03-10T13:50:53.036" v="422"/>
          <ac:spMkLst>
            <pc:docMk/>
            <pc:sldMk cId="2930613818" sldId="259"/>
            <ac:spMk id="36" creationId="{33B53B72-F23B-4A09-9C02-D1AF164311BA}"/>
          </ac:spMkLst>
        </pc:spChg>
        <pc:spChg chg="add del mod">
          <ac:chgData name="Jonne Laitinen" userId="S::jonne1703@student.hamk.fi::22bf90bf-37ec-43f5-a35e-0e28e99c3435" providerId="AD" clId="Web-{6F276A76-0AB3-44BA-A6A9-D8EB7AB7D657}" dt="2019-03-10T13:50:53.005" v="396"/>
          <ac:spMkLst>
            <pc:docMk/>
            <pc:sldMk cId="2930613818" sldId="259"/>
            <ac:spMk id="37" creationId="{B4FE7CC2-8620-4221-89AC-AFE3D2537AFC}"/>
          </ac:spMkLst>
        </pc:spChg>
        <pc:spChg chg="add mod">
          <ac:chgData name="Jonne Laitinen" userId="S::jonne1703@student.hamk.fi::22bf90bf-37ec-43f5-a35e-0e28e99c3435" providerId="AD" clId="Web-{6F276A76-0AB3-44BA-A6A9-D8EB7AB7D657}" dt="2019-03-10T13:55:10.319" v="537" actId="20577"/>
          <ac:spMkLst>
            <pc:docMk/>
            <pc:sldMk cId="2930613818" sldId="259"/>
            <ac:spMk id="38" creationId="{E0CD2DA7-1FDA-4C0E-9D4D-28F433554AFF}"/>
          </ac:spMkLst>
        </pc:spChg>
        <pc:spChg chg="add mod">
          <ac:chgData name="Jonne Laitinen" userId="S::jonne1703@student.hamk.fi::22bf90bf-37ec-43f5-a35e-0e28e99c3435" providerId="AD" clId="Web-{6F276A76-0AB3-44BA-A6A9-D8EB7AB7D657}" dt="2019-03-10T13:58:43.399" v="583" actId="1076"/>
          <ac:spMkLst>
            <pc:docMk/>
            <pc:sldMk cId="2930613818" sldId="259"/>
            <ac:spMk id="41" creationId="{03E9AE00-B8BF-4E2B-830F-1385395DA0CF}"/>
          </ac:spMkLst>
        </pc:spChg>
        <pc:picChg chg="del">
          <ac:chgData name="Jonne Laitinen" userId="S::jonne1703@student.hamk.fi::22bf90bf-37ec-43f5-a35e-0e28e99c3435" providerId="AD" clId="Web-{6F276A76-0AB3-44BA-A6A9-D8EB7AB7D657}" dt="2019-03-10T13:27:09.136" v="7"/>
          <ac:picMkLst>
            <pc:docMk/>
            <pc:sldMk cId="2930613818" sldId="259"/>
            <ac:picMk id="4" creationId="{FDCA18C4-28B4-9E4F-8C87-94F181BD5D10}"/>
          </ac:picMkLst>
        </pc:picChg>
        <pc:picChg chg="add mod">
          <ac:chgData name="Jonne Laitinen" userId="S::jonne1703@student.hamk.fi::22bf90bf-37ec-43f5-a35e-0e28e99c3435" providerId="AD" clId="Web-{6F276A76-0AB3-44BA-A6A9-D8EB7AB7D657}" dt="2019-03-10T13:53:19.350" v="456" actId="1076"/>
          <ac:picMkLst>
            <pc:docMk/>
            <pc:sldMk cId="2930613818" sldId="259"/>
            <ac:picMk id="39" creationId="{8606D6D6-6A27-46E0-83BA-A0C99B45D259}"/>
          </ac:picMkLst>
        </pc:picChg>
        <pc:cxnChg chg="add del mod">
          <ac:chgData name="Jonne Laitinen" userId="S::jonne1703@student.hamk.fi::22bf90bf-37ec-43f5-a35e-0e28e99c3435" providerId="AD" clId="Web-{6F276A76-0AB3-44BA-A6A9-D8EB7AB7D657}" dt="2019-03-10T13:31:19.169" v="51"/>
          <ac:cxnSpMkLst>
            <pc:docMk/>
            <pc:sldMk cId="2930613818" sldId="259"/>
            <ac:cxnSpMk id="8" creationId="{0BE31CA7-06DC-4B95-8EE2-D1E257B83E83}"/>
          </ac:cxnSpMkLst>
        </pc:cxnChg>
        <pc:cxnChg chg="add del mod">
          <ac:chgData name="Jonne Laitinen" userId="S::jonne1703@student.hamk.fi::22bf90bf-37ec-43f5-a35e-0e28e99c3435" providerId="AD" clId="Web-{6F276A76-0AB3-44BA-A6A9-D8EB7AB7D657}" dt="2019-03-10T13:31:39.529" v="55"/>
          <ac:cxnSpMkLst>
            <pc:docMk/>
            <pc:sldMk cId="2930613818" sldId="259"/>
            <ac:cxnSpMk id="9" creationId="{F6EED736-4ED3-4490-AE9D-86620EE9F641}"/>
          </ac:cxnSpMkLst>
        </pc:cxnChg>
        <pc:cxnChg chg="add del mod">
          <ac:chgData name="Jonne Laitinen" userId="S::jonne1703@student.hamk.fi::22bf90bf-37ec-43f5-a35e-0e28e99c3435" providerId="AD" clId="Web-{6F276A76-0AB3-44BA-A6A9-D8EB7AB7D657}" dt="2019-03-10T13:32:06.466" v="63"/>
          <ac:cxnSpMkLst>
            <pc:docMk/>
            <pc:sldMk cId="2930613818" sldId="259"/>
            <ac:cxnSpMk id="10" creationId="{88276F97-88BD-496C-9640-75C62D93F61C}"/>
          </ac:cxnSpMkLst>
        </pc:cxnChg>
        <pc:cxnChg chg="add del mod">
          <ac:chgData name="Jonne Laitinen" userId="S::jonne1703@student.hamk.fi::22bf90bf-37ec-43f5-a35e-0e28e99c3435" providerId="AD" clId="Web-{6F276A76-0AB3-44BA-A6A9-D8EB7AB7D657}" dt="2019-03-10T13:32:28.920" v="68"/>
          <ac:cxnSpMkLst>
            <pc:docMk/>
            <pc:sldMk cId="2930613818" sldId="259"/>
            <ac:cxnSpMk id="11" creationId="{BBB64AE8-EEAC-4177-9151-3204C1A18B4C}"/>
          </ac:cxnSpMkLst>
        </pc:cxnChg>
        <pc:cxnChg chg="add del mod">
          <ac:chgData name="Jonne Laitinen" userId="S::jonne1703@student.hamk.fi::22bf90bf-37ec-43f5-a35e-0e28e99c3435" providerId="AD" clId="Web-{6F276A76-0AB3-44BA-A6A9-D8EB7AB7D657}" dt="2019-03-10T13:50:53.021" v="417"/>
          <ac:cxnSpMkLst>
            <pc:docMk/>
            <pc:sldMk cId="2930613818" sldId="259"/>
            <ac:cxnSpMk id="12" creationId="{FE16F0C9-0304-4C6F-9FB1-86F1A9962E43}"/>
          </ac:cxnSpMkLst>
        </pc:cxnChg>
        <pc:cxnChg chg="add del mod">
          <ac:chgData name="Jonne Laitinen" userId="S::jonne1703@student.hamk.fi::22bf90bf-37ec-43f5-a35e-0e28e99c3435" providerId="AD" clId="Web-{6F276A76-0AB3-44BA-A6A9-D8EB7AB7D657}" dt="2019-03-10T13:50:53.021" v="416"/>
          <ac:cxnSpMkLst>
            <pc:docMk/>
            <pc:sldMk cId="2930613818" sldId="259"/>
            <ac:cxnSpMk id="13" creationId="{31EF467E-FC82-4575-9A61-464CE790FA82}"/>
          </ac:cxnSpMkLst>
        </pc:cxnChg>
        <pc:cxnChg chg="add del">
          <ac:chgData name="Jonne Laitinen" userId="S::jonne1703@student.hamk.fi::22bf90bf-37ec-43f5-a35e-0e28e99c3435" providerId="AD" clId="Web-{6F276A76-0AB3-44BA-A6A9-D8EB7AB7D657}" dt="2019-03-10T13:33:49.795" v="90"/>
          <ac:cxnSpMkLst>
            <pc:docMk/>
            <pc:sldMk cId="2930613818" sldId="259"/>
            <ac:cxnSpMk id="14" creationId="{3B533B00-8793-4FD5-B35D-F8C5D1C5A462}"/>
          </ac:cxnSpMkLst>
        </pc:cxnChg>
        <pc:cxnChg chg="add del mod">
          <ac:chgData name="Jonne Laitinen" userId="S::jonne1703@student.hamk.fi::22bf90bf-37ec-43f5-a35e-0e28e99c3435" providerId="AD" clId="Web-{6F276A76-0AB3-44BA-A6A9-D8EB7AB7D657}" dt="2019-03-10T13:50:53.021" v="414"/>
          <ac:cxnSpMkLst>
            <pc:docMk/>
            <pc:sldMk cId="2930613818" sldId="259"/>
            <ac:cxnSpMk id="16" creationId="{15E39C1B-D1C4-4F42-91D7-75851FA2FDE0}"/>
          </ac:cxnSpMkLst>
        </pc:cxnChg>
        <pc:cxnChg chg="add del mod">
          <ac:chgData name="Jonne Laitinen" userId="S::jonne1703@student.hamk.fi::22bf90bf-37ec-43f5-a35e-0e28e99c3435" providerId="AD" clId="Web-{6F276A76-0AB3-44BA-A6A9-D8EB7AB7D657}" dt="2019-03-10T13:50:53.021" v="413"/>
          <ac:cxnSpMkLst>
            <pc:docMk/>
            <pc:sldMk cId="2930613818" sldId="259"/>
            <ac:cxnSpMk id="17" creationId="{34DFA7CB-6EFB-4F62-8749-31DAD0037413}"/>
          </ac:cxnSpMkLst>
        </pc:cxnChg>
        <pc:cxnChg chg="add del mod">
          <ac:chgData name="Jonne Laitinen" userId="S::jonne1703@student.hamk.fi::22bf90bf-37ec-43f5-a35e-0e28e99c3435" providerId="AD" clId="Web-{6F276A76-0AB3-44BA-A6A9-D8EB7AB7D657}" dt="2019-03-10T13:50:53.021" v="409"/>
          <ac:cxnSpMkLst>
            <pc:docMk/>
            <pc:sldMk cId="2930613818" sldId="259"/>
            <ac:cxnSpMk id="21" creationId="{4F8E4123-605D-4DD1-AC33-FE31AF63BFC9}"/>
          </ac:cxnSpMkLst>
        </pc:cxnChg>
        <pc:cxnChg chg="add del mod">
          <ac:chgData name="Jonne Laitinen" userId="S::jonne1703@student.hamk.fi::22bf90bf-37ec-43f5-a35e-0e28e99c3435" providerId="AD" clId="Web-{6F276A76-0AB3-44BA-A6A9-D8EB7AB7D657}" dt="2019-03-10T13:50:53.021" v="408"/>
          <ac:cxnSpMkLst>
            <pc:docMk/>
            <pc:sldMk cId="2930613818" sldId="259"/>
            <ac:cxnSpMk id="22" creationId="{F0E5ACAF-2C60-4133-B2C1-F11BB4AC6865}"/>
          </ac:cxnSpMkLst>
        </pc:cxnChg>
        <pc:cxnChg chg="add del mod">
          <ac:chgData name="Jonne Laitinen" userId="S::jonne1703@student.hamk.fi::22bf90bf-37ec-43f5-a35e-0e28e99c3435" providerId="AD" clId="Web-{6F276A76-0AB3-44BA-A6A9-D8EB7AB7D657}" dt="2019-03-10T13:50:53.021" v="406"/>
          <ac:cxnSpMkLst>
            <pc:docMk/>
            <pc:sldMk cId="2930613818" sldId="259"/>
            <ac:cxnSpMk id="24" creationId="{39046C32-FB37-41A8-9CB8-6F47C527CA06}"/>
          </ac:cxnSpMkLst>
        </pc:cxnChg>
        <pc:cxnChg chg="add del mod">
          <ac:chgData name="Jonne Laitinen" userId="S::jonne1703@student.hamk.fi::22bf90bf-37ec-43f5-a35e-0e28e99c3435" providerId="AD" clId="Web-{6F276A76-0AB3-44BA-A6A9-D8EB7AB7D657}" dt="2019-03-10T13:50:53.021" v="404"/>
          <ac:cxnSpMkLst>
            <pc:docMk/>
            <pc:sldMk cId="2930613818" sldId="259"/>
            <ac:cxnSpMk id="26" creationId="{3F7E10BE-D801-4238-A59E-862700065E33}"/>
          </ac:cxnSpMkLst>
        </pc:cxnChg>
        <pc:cxnChg chg="add del mod">
          <ac:chgData name="Jonne Laitinen" userId="S::jonne1703@student.hamk.fi::22bf90bf-37ec-43f5-a35e-0e28e99c3435" providerId="AD" clId="Web-{6F276A76-0AB3-44BA-A6A9-D8EB7AB7D657}" dt="2019-03-10T13:50:53.021" v="401"/>
          <ac:cxnSpMkLst>
            <pc:docMk/>
            <pc:sldMk cId="2930613818" sldId="259"/>
            <ac:cxnSpMk id="30" creationId="{015A1D8F-DD56-4348-B706-70DE31DB5DF5}"/>
          </ac:cxnSpMkLst>
        </pc:cxnChg>
      </pc:sldChg>
      <pc:sldChg chg="addSp delSp modSp">
        <pc:chgData name="Jonne Laitinen" userId="S::jonne1703@student.hamk.fi::22bf90bf-37ec-43f5-a35e-0e28e99c3435" providerId="AD" clId="Web-{6F276A76-0AB3-44BA-A6A9-D8EB7AB7D657}" dt="2019-03-10T15:05:14.040" v="633" actId="1076"/>
        <pc:sldMkLst>
          <pc:docMk/>
          <pc:sldMk cId="829048061" sldId="260"/>
        </pc:sldMkLst>
        <pc:spChg chg="mod">
          <ac:chgData name="Jonne Laitinen" userId="S::jonne1703@student.hamk.fi::22bf90bf-37ec-43f5-a35e-0e28e99c3435" providerId="AD" clId="Web-{6F276A76-0AB3-44BA-A6A9-D8EB7AB7D657}" dt="2019-03-10T15:02:40.446" v="613" actId="1076"/>
          <ac:spMkLst>
            <pc:docMk/>
            <pc:sldMk cId="829048061" sldId="260"/>
            <ac:spMk id="3" creationId="{A866B315-512D-B84D-B9B3-B77D371FC8A1}"/>
          </ac:spMkLst>
        </pc:spChg>
        <pc:spChg chg="add mod">
          <ac:chgData name="Jonne Laitinen" userId="S::jonne1703@student.hamk.fi::22bf90bf-37ec-43f5-a35e-0e28e99c3435" providerId="AD" clId="Web-{6F276A76-0AB3-44BA-A6A9-D8EB7AB7D657}" dt="2019-03-10T15:03:13.648" v="619" actId="1076"/>
          <ac:spMkLst>
            <pc:docMk/>
            <pc:sldMk cId="829048061" sldId="260"/>
            <ac:spMk id="7" creationId="{939877EC-A8BA-4C08-B242-7FD007BB77B6}"/>
          </ac:spMkLst>
        </pc:spChg>
        <pc:spChg chg="add mod">
          <ac:chgData name="Jonne Laitinen" userId="S::jonne1703@student.hamk.fi::22bf90bf-37ec-43f5-a35e-0e28e99c3435" providerId="AD" clId="Web-{6F276A76-0AB3-44BA-A6A9-D8EB7AB7D657}" dt="2019-03-10T15:05:14.040" v="633" actId="1076"/>
          <ac:spMkLst>
            <pc:docMk/>
            <pc:sldMk cId="829048061" sldId="260"/>
            <ac:spMk id="10" creationId="{A4BA377F-AD49-4F94-BB37-696FFB36E7A6}"/>
          </ac:spMkLst>
        </pc:spChg>
        <pc:picChg chg="del">
          <ac:chgData name="Jonne Laitinen" userId="S::jonne1703@student.hamk.fi::22bf90bf-37ec-43f5-a35e-0e28e99c3435" providerId="AD" clId="Web-{6F276A76-0AB3-44BA-A6A9-D8EB7AB7D657}" dt="2019-03-10T15:02:17.320" v="608"/>
          <ac:picMkLst>
            <pc:docMk/>
            <pc:sldMk cId="829048061" sldId="260"/>
            <ac:picMk id="4" creationId="{FDCA18C4-28B4-9E4F-8C87-94F181BD5D10}"/>
          </ac:picMkLst>
        </pc:picChg>
        <pc:picChg chg="add mod">
          <ac:chgData name="Jonne Laitinen" userId="S::jonne1703@student.hamk.fi::22bf90bf-37ec-43f5-a35e-0e28e99c3435" providerId="AD" clId="Web-{6F276A76-0AB3-44BA-A6A9-D8EB7AB7D657}" dt="2019-03-10T15:02:57.851" v="614" actId="1076"/>
          <ac:picMkLst>
            <pc:docMk/>
            <pc:sldMk cId="829048061" sldId="260"/>
            <ac:picMk id="5" creationId="{8BFC422C-9FC3-4D8B-90A4-DEFC140E1FD2}"/>
          </ac:picMkLst>
        </pc:picChg>
        <pc:picChg chg="add mod">
          <ac:chgData name="Jonne Laitinen" userId="S::jonne1703@student.hamk.fi::22bf90bf-37ec-43f5-a35e-0e28e99c3435" providerId="AD" clId="Web-{6F276A76-0AB3-44BA-A6A9-D8EB7AB7D657}" dt="2019-03-10T15:04:50.633" v="622" actId="1076"/>
          <ac:picMkLst>
            <pc:docMk/>
            <pc:sldMk cId="829048061" sldId="260"/>
            <ac:picMk id="8" creationId="{D196F6E6-56A7-4338-9DF7-4A5522E6DAAA}"/>
          </ac:picMkLst>
        </pc:picChg>
      </pc:sldChg>
      <pc:sldChg chg="addSp modSp add replId">
        <pc:chgData name="Jonne Laitinen" userId="S::jonne1703@student.hamk.fi::22bf90bf-37ec-43f5-a35e-0e28e99c3435" providerId="AD" clId="Web-{6F276A76-0AB3-44BA-A6A9-D8EB7AB7D657}" dt="2019-03-10T15:12:27.699" v="889" actId="1076"/>
        <pc:sldMkLst>
          <pc:docMk/>
          <pc:sldMk cId="2474612804" sldId="263"/>
        </pc:sldMkLst>
        <pc:spChg chg="add mod">
          <ac:chgData name="Jonne Laitinen" userId="S::jonne1703@student.hamk.fi::22bf90bf-37ec-43f5-a35e-0e28e99c3435" providerId="AD" clId="Web-{6F276A76-0AB3-44BA-A6A9-D8EB7AB7D657}" dt="2019-03-10T15:12:27.699" v="889" actId="1076"/>
          <ac:spMkLst>
            <pc:docMk/>
            <pc:sldMk cId="2474612804" sldId="263"/>
            <ac:spMk id="3" creationId="{44415885-9195-4AF3-9D57-D54641E3E1B6}"/>
          </ac:spMkLst>
        </pc:spChg>
      </pc:sldChg>
      <pc:sldChg chg="addSp delSp modSp add replId">
        <pc:chgData name="Jonne Laitinen" userId="S::jonne1703@student.hamk.fi::22bf90bf-37ec-43f5-a35e-0e28e99c3435" providerId="AD" clId="Web-{6F276A76-0AB3-44BA-A6A9-D8EB7AB7D657}" dt="2019-03-10T15:12:59.028" v="892" actId="1076"/>
        <pc:sldMkLst>
          <pc:docMk/>
          <pc:sldMk cId="253240953" sldId="264"/>
        </pc:sldMkLst>
        <pc:spChg chg="add mod">
          <ac:chgData name="Jonne Laitinen" userId="S::jonne1703@student.hamk.fi::22bf90bf-37ec-43f5-a35e-0e28e99c3435" providerId="AD" clId="Web-{6F276A76-0AB3-44BA-A6A9-D8EB7AB7D657}" dt="2019-03-10T15:12:53.574" v="891" actId="1076"/>
          <ac:spMkLst>
            <pc:docMk/>
            <pc:sldMk cId="253240953" sldId="264"/>
            <ac:spMk id="5" creationId="{6F07C8B6-65E7-4D80-AAD2-4C81E1E6C6C9}"/>
          </ac:spMkLst>
        </pc:spChg>
        <pc:spChg chg="del">
          <ac:chgData name="Jonne Laitinen" userId="S::jonne1703@student.hamk.fi::22bf90bf-37ec-43f5-a35e-0e28e99c3435" providerId="AD" clId="Web-{6F276A76-0AB3-44BA-A6A9-D8EB7AB7D657}" dt="2019-03-10T14:58:22.709" v="587"/>
          <ac:spMkLst>
            <pc:docMk/>
            <pc:sldMk cId="253240953" sldId="264"/>
            <ac:spMk id="38" creationId="{E0CD2DA7-1FDA-4C0E-9D4D-28F433554AFF}"/>
          </ac:spMkLst>
        </pc:spChg>
        <pc:spChg chg="del">
          <ac:chgData name="Jonne Laitinen" userId="S::jonne1703@student.hamk.fi::22bf90bf-37ec-43f5-a35e-0e28e99c3435" providerId="AD" clId="Web-{6F276A76-0AB3-44BA-A6A9-D8EB7AB7D657}" dt="2019-03-10T14:58:22.709" v="585"/>
          <ac:spMkLst>
            <pc:docMk/>
            <pc:sldMk cId="253240953" sldId="264"/>
            <ac:spMk id="41" creationId="{03E9AE00-B8BF-4E2B-830F-1385395DA0CF}"/>
          </ac:spMkLst>
        </pc:spChg>
        <pc:picChg chg="add mod">
          <ac:chgData name="Jonne Laitinen" userId="S::jonne1703@student.hamk.fi::22bf90bf-37ec-43f5-a35e-0e28e99c3435" providerId="AD" clId="Web-{6F276A76-0AB3-44BA-A6A9-D8EB7AB7D657}" dt="2019-03-10T15:12:59.028" v="892" actId="1076"/>
          <ac:picMkLst>
            <pc:docMk/>
            <pc:sldMk cId="253240953" sldId="264"/>
            <ac:picMk id="3" creationId="{D33ACDBE-7674-4391-9A4F-3090F2DA2B49}"/>
          </ac:picMkLst>
        </pc:picChg>
        <pc:picChg chg="del">
          <ac:chgData name="Jonne Laitinen" userId="S::jonne1703@student.hamk.fi::22bf90bf-37ec-43f5-a35e-0e28e99c3435" providerId="AD" clId="Web-{6F276A76-0AB3-44BA-A6A9-D8EB7AB7D657}" dt="2019-03-10T14:58:22.709" v="586"/>
          <ac:picMkLst>
            <pc:docMk/>
            <pc:sldMk cId="253240953" sldId="264"/>
            <ac:picMk id="39" creationId="{8606D6D6-6A27-46E0-83BA-A0C99B45D259}"/>
          </ac:picMkLst>
        </pc:picChg>
      </pc:sldChg>
      <pc:sldChg chg="delSp modSp add replId">
        <pc:chgData name="Jonne Laitinen" userId="S::jonne1703@student.hamk.fi::22bf90bf-37ec-43f5-a35e-0e28e99c3435" providerId="AD" clId="Web-{6F276A76-0AB3-44BA-A6A9-D8EB7AB7D657}" dt="2019-03-10T15:05:48.368" v="639" actId="1076"/>
        <pc:sldMkLst>
          <pc:docMk/>
          <pc:sldMk cId="1454266688" sldId="265"/>
        </pc:sldMkLst>
        <pc:spChg chg="mod">
          <ac:chgData name="Jonne Laitinen" userId="S::jonne1703@student.hamk.fi::22bf90bf-37ec-43f5-a35e-0e28e99c3435" providerId="AD" clId="Web-{6F276A76-0AB3-44BA-A6A9-D8EB7AB7D657}" dt="2019-03-10T15:05:48.368" v="639" actId="1076"/>
          <ac:spMkLst>
            <pc:docMk/>
            <pc:sldMk cId="1454266688" sldId="265"/>
            <ac:spMk id="3" creationId="{A866B315-512D-B84D-B9B3-B77D371FC8A1}"/>
          </ac:spMkLst>
        </pc:spChg>
        <pc:spChg chg="del">
          <ac:chgData name="Jonne Laitinen" userId="S::jonne1703@student.hamk.fi::22bf90bf-37ec-43f5-a35e-0e28e99c3435" providerId="AD" clId="Web-{6F276A76-0AB3-44BA-A6A9-D8EB7AB7D657}" dt="2019-03-10T15:05:46.806" v="638"/>
          <ac:spMkLst>
            <pc:docMk/>
            <pc:sldMk cId="1454266688" sldId="265"/>
            <ac:spMk id="7" creationId="{939877EC-A8BA-4C08-B242-7FD007BB77B6}"/>
          </ac:spMkLst>
        </pc:spChg>
        <pc:spChg chg="del">
          <ac:chgData name="Jonne Laitinen" userId="S::jonne1703@student.hamk.fi::22bf90bf-37ec-43f5-a35e-0e28e99c3435" providerId="AD" clId="Web-{6F276A76-0AB3-44BA-A6A9-D8EB7AB7D657}" dt="2019-03-10T15:05:44.196" v="636"/>
          <ac:spMkLst>
            <pc:docMk/>
            <pc:sldMk cId="1454266688" sldId="265"/>
            <ac:spMk id="10" creationId="{A4BA377F-AD49-4F94-BB37-696FFB36E7A6}"/>
          </ac:spMkLst>
        </pc:spChg>
        <pc:picChg chg="del">
          <ac:chgData name="Jonne Laitinen" userId="S::jonne1703@student.hamk.fi::22bf90bf-37ec-43f5-a35e-0e28e99c3435" providerId="AD" clId="Web-{6F276A76-0AB3-44BA-A6A9-D8EB7AB7D657}" dt="2019-03-10T15:05:44.743" v="637"/>
          <ac:picMkLst>
            <pc:docMk/>
            <pc:sldMk cId="1454266688" sldId="265"/>
            <ac:picMk id="5" creationId="{8BFC422C-9FC3-4D8B-90A4-DEFC140E1FD2}"/>
          </ac:picMkLst>
        </pc:picChg>
        <pc:picChg chg="del">
          <ac:chgData name="Jonne Laitinen" userId="S::jonne1703@student.hamk.fi::22bf90bf-37ec-43f5-a35e-0e28e99c3435" providerId="AD" clId="Web-{6F276A76-0AB3-44BA-A6A9-D8EB7AB7D657}" dt="2019-03-10T15:05:43.118" v="635"/>
          <ac:picMkLst>
            <pc:docMk/>
            <pc:sldMk cId="1454266688" sldId="265"/>
            <ac:picMk id="8" creationId="{D196F6E6-56A7-4338-9DF7-4A5522E6DAAA}"/>
          </ac:picMkLst>
        </pc:picChg>
      </pc:sldChg>
    </pc:docChg>
  </pc:docChgLst>
  <pc:docChgLst>
    <pc:chgData name="Miska Kivioja" userId="S::miska1701@student.hamk.fi::29716db7-59d4-4918-a24c-828004196e61" providerId="AD" clId="Web-{370FAAC0-8649-4D97-8C5E-C28A173439B0}"/>
    <pc:docChg chg="modSld">
      <pc:chgData name="Miska Kivioja" userId="S::miska1701@student.hamk.fi::29716db7-59d4-4918-a24c-828004196e61" providerId="AD" clId="Web-{370FAAC0-8649-4D97-8C5E-C28A173439B0}" dt="2019-03-11T12:50:28.691" v="0" actId="1076"/>
      <pc:docMkLst>
        <pc:docMk/>
      </pc:docMkLst>
      <pc:sldChg chg="modSp">
        <pc:chgData name="Miska Kivioja" userId="S::miska1701@student.hamk.fi::29716db7-59d4-4918-a24c-828004196e61" providerId="AD" clId="Web-{370FAAC0-8649-4D97-8C5E-C28A173439B0}" dt="2019-03-11T12:50:28.691" v="0" actId="1076"/>
        <pc:sldMkLst>
          <pc:docMk/>
          <pc:sldMk cId="762088619" sldId="257"/>
        </pc:sldMkLst>
        <pc:grpChg chg="mod">
          <ac:chgData name="Miska Kivioja" userId="S::miska1701@student.hamk.fi::29716db7-59d4-4918-a24c-828004196e61" providerId="AD" clId="Web-{370FAAC0-8649-4D97-8C5E-C28A173439B0}" dt="2019-03-11T12:50:28.691" v="0" actId="1076"/>
          <ac:grpSpMkLst>
            <pc:docMk/>
            <pc:sldMk cId="762088619" sldId="257"/>
            <ac:grpSpMk id="3" creationId="{0B68DA97-BE57-A940-98F0-EC6054D458B9}"/>
          </ac:grpSpMkLst>
        </pc:grpChg>
      </pc:sldChg>
    </pc:docChg>
  </pc:docChgLst>
  <pc:docChgLst>
    <pc:chgData name="Alix Kalliojärvi" userId="S::alix1700@student.hamk.fi::e7a8f1cc-2432-4df9-b614-46759bc406c9" providerId="AD" clId="Web-{FD558CAD-A0C1-28D6-F18D-8DDBE579CA25}"/>
    <pc:docChg chg="modSld">
      <pc:chgData name="Alix Kalliojärvi" userId="S::alix1700@student.hamk.fi::e7a8f1cc-2432-4df9-b614-46759bc406c9" providerId="AD" clId="Web-{FD558CAD-A0C1-28D6-F18D-8DDBE579CA25}" dt="2019-03-09T10:41:03.311" v="11" actId="20577"/>
      <pc:docMkLst>
        <pc:docMk/>
      </pc:docMkLst>
      <pc:sldChg chg="modSp">
        <pc:chgData name="Alix Kalliojärvi" userId="S::alix1700@student.hamk.fi::e7a8f1cc-2432-4df9-b614-46759bc406c9" providerId="AD" clId="Web-{FD558CAD-A0C1-28D6-F18D-8DDBE579CA25}" dt="2019-03-09T10:41:03.311" v="10" actId="20577"/>
        <pc:sldMkLst>
          <pc:docMk/>
          <pc:sldMk cId="1741906395" sldId="256"/>
        </pc:sldMkLst>
        <pc:spChg chg="mod">
          <ac:chgData name="Alix Kalliojärvi" userId="S::alix1700@student.hamk.fi::e7a8f1cc-2432-4df9-b614-46759bc406c9" providerId="AD" clId="Web-{FD558CAD-A0C1-28D6-F18D-8DDBE579CA25}" dt="2019-03-09T10:41:03.311" v="10" actId="20577"/>
          <ac:spMkLst>
            <pc:docMk/>
            <pc:sldMk cId="1741906395" sldId="256"/>
            <ac:spMk id="3" creationId="{00000000-0000-0000-0000-000000000000}"/>
          </ac:spMkLst>
        </pc:spChg>
      </pc:sldChg>
      <pc:sldChg chg="modSp">
        <pc:chgData name="Alix Kalliojärvi" userId="S::alix1700@student.hamk.fi::e7a8f1cc-2432-4df9-b614-46759bc406c9" providerId="AD" clId="Web-{FD558CAD-A0C1-28D6-F18D-8DDBE579CA25}" dt="2019-03-09T10:40:19.436" v="2" actId="20577"/>
        <pc:sldMkLst>
          <pc:docMk/>
          <pc:sldMk cId="2930613818" sldId="259"/>
        </pc:sldMkLst>
        <pc:spChg chg="mod">
          <ac:chgData name="Alix Kalliojärvi" userId="S::alix1700@student.hamk.fi::e7a8f1cc-2432-4df9-b614-46759bc406c9" providerId="AD" clId="Web-{FD558CAD-A0C1-28D6-F18D-8DDBE579CA25}" dt="2019-03-09T10:40:19.436" v="2" actId="20577"/>
          <ac:spMkLst>
            <pc:docMk/>
            <pc:sldMk cId="2930613818" sldId="259"/>
            <ac:spMk id="3" creationId="{A866B315-512D-B84D-B9B3-B77D371FC8A1}"/>
          </ac:spMkLst>
        </pc:spChg>
      </pc:sldChg>
    </pc:docChg>
  </pc:docChgLst>
  <pc:docChgLst>
    <pc:chgData name="Alix Kalliojärvi" userId="S::alix1700@student.hamk.fi::e7a8f1cc-2432-4df9-b614-46759bc406c9" providerId="AD" clId="Web-{03F4A922-30CC-947E-3FBD-BDC050A27B73}"/>
    <pc:docChg chg="modSld">
      <pc:chgData name="Alix Kalliojärvi" userId="S::alix1700@student.hamk.fi::e7a8f1cc-2432-4df9-b614-46759bc406c9" providerId="AD" clId="Web-{03F4A922-30CC-947E-3FBD-BDC050A27B73}" dt="2019-03-11T14:48:19.091" v="3" actId="20577"/>
      <pc:docMkLst>
        <pc:docMk/>
      </pc:docMkLst>
      <pc:sldChg chg="modSp">
        <pc:chgData name="Alix Kalliojärvi" userId="S::alix1700@student.hamk.fi::e7a8f1cc-2432-4df9-b614-46759bc406c9" providerId="AD" clId="Web-{03F4A922-30CC-947E-3FBD-BDC050A27B73}" dt="2019-03-11T14:48:19.076" v="2" actId="20577"/>
        <pc:sldMkLst>
          <pc:docMk/>
          <pc:sldMk cId="3097221333" sldId="266"/>
        </pc:sldMkLst>
        <pc:spChg chg="mod">
          <ac:chgData name="Alix Kalliojärvi" userId="S::alix1700@student.hamk.fi::e7a8f1cc-2432-4df9-b614-46759bc406c9" providerId="AD" clId="Web-{03F4A922-30CC-947E-3FBD-BDC050A27B73}" dt="2019-03-11T14:48:19.076" v="2" actId="20577"/>
          <ac:spMkLst>
            <pc:docMk/>
            <pc:sldMk cId="3097221333" sldId="266"/>
            <ac:spMk id="3" creationId="{B5D3528D-3C15-AF4A-A9F3-A7C381EAD58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560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7800" y="3610505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C380-D25D-45EC-974F-63E238763546}" type="datetimeFigureOut">
              <a:rPr lang="fi-FI" smtClean="0"/>
              <a:t>14.3.2019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CA3-3E16-4A9A-9C88-B55142FC1D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54281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C380-D25D-45EC-974F-63E238763546}" type="datetimeFigureOut">
              <a:rPr lang="fi-FI" smtClean="0"/>
              <a:t>14.3.2019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CA3-3E16-4A9A-9C88-B55142FC1D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05521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4"/>
            <a:ext cx="1638000" cy="5248275"/>
          </a:xfrm>
        </p:spPr>
        <p:txBody>
          <a:bodyPr vert="eaVert"/>
          <a:lstStyle/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248274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C380-D25D-45EC-974F-63E238763546}" type="datetimeFigureOut">
              <a:rPr lang="fi-FI" smtClean="0"/>
              <a:t>14.3.2019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CA3-3E16-4A9A-9C88-B55142FC1D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20963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C380-D25D-45EC-974F-63E238763546}" type="datetimeFigureOut">
              <a:rPr lang="fi-FI" smtClean="0"/>
              <a:t>14.3.2019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CA3-3E16-4A9A-9C88-B55142FC1D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59745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560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560000" cy="10239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C380-D25D-45EC-974F-63E238763546}" type="datetimeFigureOut">
              <a:rPr lang="fi-FI" smtClean="0"/>
              <a:t>14.3.2019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CA3-3E16-4A9A-9C88-B55142FC1D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27784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672000" cy="3780000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16650" y="1825625"/>
            <a:ext cx="3672000" cy="3780000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C380-D25D-45EC-974F-63E238763546}" type="datetimeFigureOut">
              <a:rPr lang="fi-FI" smtClean="0"/>
              <a:t>14.3.2019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CA3-3E16-4A9A-9C88-B55142FC1D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5778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560000" cy="1325563"/>
          </a:xfrm>
        </p:spPr>
        <p:txBody>
          <a:bodyPr/>
          <a:lstStyle/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672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672000" cy="3103200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7842" y="1681163"/>
            <a:ext cx="3672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17842" y="2505075"/>
            <a:ext cx="3672000" cy="3103200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C380-D25D-45EC-974F-63E238763546}" type="datetimeFigureOut">
              <a:rPr lang="fi-FI" smtClean="0"/>
              <a:t>14.3.2019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CA3-3E16-4A9A-9C88-B55142FC1D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08989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C380-D25D-45EC-974F-63E238763546}" type="datetimeFigureOut">
              <a:rPr lang="fi-FI" smtClean="0"/>
              <a:t>14.3.2019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CA3-3E16-4A9A-9C88-B55142FC1D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4053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C380-D25D-45EC-974F-63E238763546}" type="datetimeFigureOut">
              <a:rPr lang="fi-FI" smtClean="0"/>
              <a:t>14.3.2019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CA3-3E16-4A9A-9C88-B55142FC1D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67050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2840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C380-D25D-45EC-974F-63E238763546}" type="datetimeFigureOut">
              <a:rPr lang="fi-FI" smtClean="0"/>
              <a:t>14.3.2019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CA3-3E16-4A9A-9C88-B55142FC1D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3616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284000" cy="451024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Lisää kuva napsauttamalla kuvaketta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C380-D25D-45EC-974F-63E238763546}" type="datetimeFigureOut">
              <a:rPr lang="fi-FI" smtClean="0"/>
              <a:t>14.3.2019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3CA3-3E16-4A9A-9C88-B55142FC1DE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4212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56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perustyyl. napsautt.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560000" cy="37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4C380-D25D-45EC-974F-63E238763546}" type="datetimeFigureOut">
              <a:rPr lang="fi-FI" smtClean="0"/>
              <a:t>14.3.2019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43CA3-3E16-4A9A-9C88-B55142FC1DEF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7" name="Suorakulmio 6"/>
          <p:cNvSpPr/>
          <p:nvPr userDrawn="1"/>
        </p:nvSpPr>
        <p:spPr>
          <a:xfrm>
            <a:off x="8311769" y="0"/>
            <a:ext cx="580711" cy="5301207"/>
          </a:xfrm>
          <a:prstGeom prst="rect">
            <a:avLst/>
          </a:prstGeom>
          <a:solidFill>
            <a:srgbClr val="145E8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Kuva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46040" y="4165282"/>
            <a:ext cx="1512168" cy="327636"/>
          </a:xfrm>
          <a:prstGeom prst="rect">
            <a:avLst/>
          </a:prstGeom>
        </p:spPr>
      </p:pic>
      <p:pic>
        <p:nvPicPr>
          <p:cNvPr id="11" name="Kuva 1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211" y="6016609"/>
            <a:ext cx="1702016" cy="61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2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1497496"/>
            <a:ext cx="7560000" cy="103035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i-FI" sz="4800" err="1"/>
              <a:t>iSPAM</a:t>
            </a:r>
            <a:br>
              <a:rPr lang="fi-FI" sz="4800"/>
            </a:br>
            <a:r>
              <a:rPr lang="fi-FI" sz="2800" b="1" err="1">
                <a:cs typeface="Calibri Light"/>
              </a:rPr>
              <a:t>IoT</a:t>
            </a:r>
            <a:r>
              <a:rPr lang="fi-FI" sz="2800" b="1">
                <a:cs typeface="Calibri Light"/>
              </a:rPr>
              <a:t> Smart Postal </a:t>
            </a:r>
            <a:r>
              <a:rPr lang="fi-FI" sz="2800" b="1" err="1">
                <a:cs typeface="Calibri Light"/>
              </a:rPr>
              <a:t>Announcement</a:t>
            </a:r>
            <a:r>
              <a:rPr lang="fi-FI" sz="2800" b="1">
                <a:cs typeface="Calibri Light"/>
              </a:rPr>
              <a:t> Messaging  </a:t>
            </a:r>
            <a:endParaRPr lang="fi-FI" sz="2800">
              <a:cs typeface="Calibri Light"/>
            </a:endParaRP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143000" y="2551045"/>
            <a:ext cx="6858000" cy="341243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endParaRPr lang="fi-FI">
              <a:cs typeface="Calibri"/>
            </a:endParaRPr>
          </a:p>
          <a:p>
            <a:endParaRPr lang="fi-FI"/>
          </a:p>
          <a:p>
            <a:r>
              <a:rPr lang="fi-FI"/>
              <a:t>INTIM17A6</a:t>
            </a:r>
            <a:endParaRPr lang="fi-FI">
              <a:cs typeface="Calibri"/>
            </a:endParaRPr>
          </a:p>
          <a:p>
            <a:endParaRPr lang="fi-FI"/>
          </a:p>
          <a:p>
            <a:r>
              <a:rPr lang="fi-FI" err="1"/>
              <a:t>Alix</a:t>
            </a:r>
            <a:r>
              <a:rPr lang="fi-FI"/>
              <a:t> Kalliojärvi</a:t>
            </a:r>
            <a:endParaRPr lang="fi-FI">
              <a:cs typeface="Calibri"/>
            </a:endParaRPr>
          </a:p>
          <a:p>
            <a:r>
              <a:rPr lang="fi-FI"/>
              <a:t>Miska Kivioja</a:t>
            </a:r>
            <a:endParaRPr lang="fi-FI">
              <a:cs typeface="Calibri"/>
            </a:endParaRPr>
          </a:p>
          <a:p>
            <a:r>
              <a:rPr lang="fi-FI"/>
              <a:t>Kimmo Koivusalo</a:t>
            </a:r>
            <a:endParaRPr lang="fi-FI">
              <a:cs typeface="Calibri"/>
            </a:endParaRPr>
          </a:p>
          <a:p>
            <a:r>
              <a:rPr lang="fi-FI"/>
              <a:t>Jonne Laitinen</a:t>
            </a:r>
            <a:endParaRPr lang="fi-FI">
              <a:cs typeface="Calibri"/>
            </a:endParaRPr>
          </a:p>
          <a:p>
            <a:endParaRPr lang="fi-FI">
              <a:cs typeface="Calibri"/>
            </a:endParaRPr>
          </a:p>
          <a:p>
            <a:r>
              <a:rPr lang="fi-FI" b="1" i="1">
                <a:cs typeface="Calibri"/>
              </a:rPr>
              <a:t>"Mail Tulit </a:t>
            </a:r>
            <a:r>
              <a:rPr lang="fi-FI" b="1" i="1" err="1">
                <a:cs typeface="Calibri"/>
              </a:rPr>
              <a:t>Aliquis</a:t>
            </a:r>
            <a:r>
              <a:rPr lang="fi-FI" b="1" i="1">
                <a:cs typeface="Calibri"/>
              </a:rPr>
              <a:t> </a:t>
            </a:r>
            <a:r>
              <a:rPr lang="fi-FI" b="1" i="1" err="1">
                <a:cs typeface="Calibri"/>
              </a:rPr>
              <a:t>Meum</a:t>
            </a:r>
            <a:r>
              <a:rPr lang="fi-FI" b="1" i="1">
                <a:cs typeface="Calibri"/>
              </a:rPr>
              <a:t>"</a:t>
            </a:r>
            <a:r>
              <a:rPr lang="fi-FI" i="1">
                <a:cs typeface="Calibri"/>
              </a:rPr>
              <a:t> </a:t>
            </a:r>
            <a:endParaRPr lang="fi-FI" i="1"/>
          </a:p>
        </p:txBody>
      </p:sp>
    </p:spTree>
    <p:extLst>
      <p:ext uri="{BB962C8B-B14F-4D97-AF65-F5344CB8AC3E}">
        <p14:creationId xmlns:p14="http://schemas.microsoft.com/office/powerpoint/2010/main" val="1741906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107A297-1B17-8A41-B688-573560AE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err="1"/>
              <a:t>iSPAM</a:t>
            </a:r>
            <a:r>
              <a:rPr lang="fi-FI"/>
              <a:t> – Johtopäätökset ja jatkokehitys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B5D3528D-3C15-AF4A-A9F3-A7C381EAD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i-FI">
                <a:cs typeface="Calibri"/>
              </a:rPr>
              <a:t>Pienellä vaivalla muutettavissa eri käyttötarkoituksiin. </a:t>
            </a:r>
          </a:p>
          <a:p>
            <a:pPr lvl="1"/>
            <a:r>
              <a:rPr lang="fi-FI">
                <a:cs typeface="Calibri"/>
              </a:rPr>
              <a:t>Sensorien vaihtaminen käyttötarkoituksen mukaan.</a:t>
            </a:r>
          </a:p>
          <a:p>
            <a:pPr lvl="2"/>
            <a:r>
              <a:rPr lang="fi-FI">
                <a:cs typeface="Calibri"/>
              </a:rPr>
              <a:t>(esim. </a:t>
            </a:r>
            <a:r>
              <a:rPr lang="fi-FI" err="1">
                <a:cs typeface="Calibri"/>
              </a:rPr>
              <a:t>Load</a:t>
            </a:r>
            <a:r>
              <a:rPr lang="fi-FI">
                <a:cs typeface="Calibri"/>
              </a:rPr>
              <a:t> Cell painon seurantaan)</a:t>
            </a:r>
          </a:p>
          <a:p>
            <a:r>
              <a:rPr lang="fi-FI">
                <a:cs typeface="Calibri"/>
              </a:rPr>
              <a:t>Ääniohjauksen jatkokehitys (kommunikaatio postinkantajan kanssa)</a:t>
            </a:r>
          </a:p>
          <a:p>
            <a:r>
              <a:rPr lang="fi-FI">
                <a:cs typeface="Calibri"/>
              </a:rPr>
              <a:t>Lokitietojen välitys asiakkaalle</a:t>
            </a:r>
          </a:p>
          <a:p>
            <a:r>
              <a:rPr lang="fi-FI">
                <a:cs typeface="Calibri"/>
              </a:rPr>
              <a:t>Ällistyttävä robotti?</a:t>
            </a:r>
          </a:p>
          <a:p>
            <a:endParaRPr lang="fi-FI">
              <a:cs typeface="Calibri"/>
            </a:endParaRPr>
          </a:p>
          <a:p>
            <a:endParaRPr lang="fi-FI">
              <a:cs typeface="Calibri"/>
            </a:endParaRPr>
          </a:p>
          <a:p>
            <a:pPr marL="0" indent="0">
              <a:buNone/>
            </a:pPr>
            <a:endParaRPr lang="fi-FI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7221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E9E5032-E8AA-45F0-B28C-131FEC84C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962" y="1500187"/>
            <a:ext cx="5172075" cy="2662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fi-FI" sz="8800">
              <a:cs typeface="Calibri" panose="020F0502020204030204"/>
            </a:endParaRPr>
          </a:p>
          <a:p>
            <a:pPr marL="0" indent="0" algn="ctr">
              <a:buNone/>
            </a:pPr>
            <a:r>
              <a:rPr lang="fi-FI" sz="8800">
                <a:cs typeface="Calibri" panose="020F0502020204030204"/>
              </a:rPr>
              <a:t>KIITOS!</a:t>
            </a:r>
            <a:endParaRPr lang="fi-FI" sz="8800"/>
          </a:p>
        </p:txBody>
      </p:sp>
    </p:spTree>
    <p:extLst>
      <p:ext uri="{BB962C8B-B14F-4D97-AF65-F5344CB8AC3E}">
        <p14:creationId xmlns:p14="http://schemas.microsoft.com/office/powerpoint/2010/main" val="2624670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DBC0D6E-26E8-194F-9243-B01072317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560000" cy="787813"/>
          </a:xfrm>
        </p:spPr>
        <p:txBody>
          <a:bodyPr/>
          <a:lstStyle/>
          <a:p>
            <a:r>
              <a:rPr lang="fi-FI" err="1"/>
              <a:t>iSPAM</a:t>
            </a:r>
            <a:r>
              <a:rPr lang="fi-FI"/>
              <a:t>  - Visio</a:t>
            </a:r>
          </a:p>
        </p:txBody>
      </p:sp>
      <p:grpSp>
        <p:nvGrpSpPr>
          <p:cNvPr id="3" name="Ryhmä 2">
            <a:extLst>
              <a:ext uri="{FF2B5EF4-FFF2-40B4-BE49-F238E27FC236}">
                <a16:creationId xmlns:a16="http://schemas.microsoft.com/office/drawing/2014/main" id="{0B68DA97-BE57-A940-98F0-EC6054D458B9}"/>
              </a:ext>
            </a:extLst>
          </p:cNvPr>
          <p:cNvGrpSpPr/>
          <p:nvPr/>
        </p:nvGrpSpPr>
        <p:grpSpPr>
          <a:xfrm>
            <a:off x="710850" y="2340883"/>
            <a:ext cx="7385049" cy="3863974"/>
            <a:chOff x="653220" y="2994026"/>
            <a:chExt cx="7385049" cy="3863974"/>
          </a:xfrm>
        </p:grpSpPr>
        <p:pic>
          <p:nvPicPr>
            <p:cNvPr id="5" name="Kuva 4">
              <a:extLst>
                <a:ext uri="{FF2B5EF4-FFF2-40B4-BE49-F238E27FC236}">
                  <a16:creationId xmlns:a16="http://schemas.microsoft.com/office/drawing/2014/main" id="{C42D90B8-40AB-3849-923D-25CDCB882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6476" y="2994026"/>
              <a:ext cx="4696644" cy="3863974"/>
            </a:xfrm>
            <a:prstGeom prst="rect">
              <a:avLst/>
            </a:prstGeom>
          </p:spPr>
        </p:pic>
        <p:sp>
          <p:nvSpPr>
            <p:cNvPr id="7" name="Ellipsi 6">
              <a:extLst>
                <a:ext uri="{FF2B5EF4-FFF2-40B4-BE49-F238E27FC236}">
                  <a16:creationId xmlns:a16="http://schemas.microsoft.com/office/drawing/2014/main" id="{2565663D-30F0-8241-B99D-10CAEC7C98BC}"/>
                </a:ext>
              </a:extLst>
            </p:cNvPr>
            <p:cNvSpPr/>
            <p:nvPr/>
          </p:nvSpPr>
          <p:spPr>
            <a:xfrm>
              <a:off x="4028836" y="5472336"/>
              <a:ext cx="171925" cy="1820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8" name="Tekstiruutu 7">
              <a:extLst>
                <a:ext uri="{FF2B5EF4-FFF2-40B4-BE49-F238E27FC236}">
                  <a16:creationId xmlns:a16="http://schemas.microsoft.com/office/drawing/2014/main" id="{5CFDDC16-AAD2-304C-A6C0-DEAF434B7A2C}"/>
                </a:ext>
              </a:extLst>
            </p:cNvPr>
            <p:cNvSpPr txBox="1"/>
            <p:nvPr/>
          </p:nvSpPr>
          <p:spPr>
            <a:xfrm>
              <a:off x="653220" y="4766706"/>
              <a:ext cx="2038350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>
              <a:outerShdw blurRad="101600" dist="38100" dir="2700000" algn="tl" rotWithShape="0">
                <a:prstClr val="black">
                  <a:alpha val="5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fi-FI">
                  <a:latin typeface="Bradley Hand" pitchFamily="2" charset="77"/>
                </a:rPr>
                <a:t>Painon tunnistus</a:t>
              </a:r>
            </a:p>
          </p:txBody>
        </p:sp>
        <p:cxnSp>
          <p:nvCxnSpPr>
            <p:cNvPr id="10" name="Kulmayhdysviiva 9">
              <a:extLst>
                <a:ext uri="{FF2B5EF4-FFF2-40B4-BE49-F238E27FC236}">
                  <a16:creationId xmlns:a16="http://schemas.microsoft.com/office/drawing/2014/main" id="{585AB424-7EA0-6F4D-A3B7-1B87AEC9D9E8}"/>
                </a:ext>
              </a:extLst>
            </p:cNvPr>
            <p:cNvCxnSpPr>
              <a:cxnSpLocks/>
              <a:stCxn id="8" idx="3"/>
              <a:endCxn id="7" idx="2"/>
            </p:cNvCxnSpPr>
            <p:nvPr/>
          </p:nvCxnSpPr>
          <p:spPr>
            <a:xfrm>
              <a:off x="2691570" y="4951372"/>
              <a:ext cx="1337266" cy="611983"/>
            </a:xfrm>
            <a:prstGeom prst="bentConnector3">
              <a:avLst/>
            </a:prstGeom>
            <a:ln w="31750">
              <a:solidFill>
                <a:schemeClr val="tx1"/>
              </a:solidFill>
            </a:ln>
            <a:effectLst>
              <a:outerShdw blurRad="1016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i 11">
              <a:extLst>
                <a:ext uri="{FF2B5EF4-FFF2-40B4-BE49-F238E27FC236}">
                  <a16:creationId xmlns:a16="http://schemas.microsoft.com/office/drawing/2014/main" id="{737BCFF9-742F-904F-B2F0-A42C9F7E01FC}"/>
                </a:ext>
              </a:extLst>
            </p:cNvPr>
            <p:cNvSpPr/>
            <p:nvPr/>
          </p:nvSpPr>
          <p:spPr>
            <a:xfrm>
              <a:off x="5025830" y="3828939"/>
              <a:ext cx="171925" cy="1820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3" name="Tekstiruutu 12">
              <a:extLst>
                <a:ext uri="{FF2B5EF4-FFF2-40B4-BE49-F238E27FC236}">
                  <a16:creationId xmlns:a16="http://schemas.microsoft.com/office/drawing/2014/main" id="{1221C18A-7C43-3A41-9850-B16F981ABAEF}"/>
                </a:ext>
              </a:extLst>
            </p:cNvPr>
            <p:cNvSpPr txBox="1"/>
            <p:nvPr/>
          </p:nvSpPr>
          <p:spPr>
            <a:xfrm>
              <a:off x="6272339" y="3196900"/>
              <a:ext cx="1765930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>
              <a:outerShdw blurRad="101600" dist="38100" dir="2700000" algn="tl" rotWithShape="0">
                <a:prstClr val="black">
                  <a:alpha val="5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fi-FI">
                  <a:latin typeface="Bradley Hand" pitchFamily="2" charset="77"/>
                </a:rPr>
                <a:t>Liiketunnistus</a:t>
              </a:r>
            </a:p>
          </p:txBody>
        </p:sp>
        <p:cxnSp>
          <p:nvCxnSpPr>
            <p:cNvPr id="15" name="Kulmayhdysviiva 14">
              <a:extLst>
                <a:ext uri="{FF2B5EF4-FFF2-40B4-BE49-F238E27FC236}">
                  <a16:creationId xmlns:a16="http://schemas.microsoft.com/office/drawing/2014/main" id="{852A1918-AAB0-394B-A21C-91CC5287B7D8}"/>
                </a:ext>
              </a:extLst>
            </p:cNvPr>
            <p:cNvCxnSpPr>
              <a:cxnSpLocks/>
              <a:stCxn id="12" idx="6"/>
              <a:endCxn id="13" idx="1"/>
            </p:cNvCxnSpPr>
            <p:nvPr/>
          </p:nvCxnSpPr>
          <p:spPr>
            <a:xfrm flipV="1">
              <a:off x="5197755" y="3381566"/>
              <a:ext cx="1074584" cy="538392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</a:ln>
            <a:effectLst>
              <a:outerShdw blurRad="1016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i 23">
              <a:extLst>
                <a:ext uri="{FF2B5EF4-FFF2-40B4-BE49-F238E27FC236}">
                  <a16:creationId xmlns:a16="http://schemas.microsoft.com/office/drawing/2014/main" id="{96E4E774-FC40-DF46-B52C-F2DF2F9BE053}"/>
                </a:ext>
              </a:extLst>
            </p:cNvPr>
            <p:cNvSpPr/>
            <p:nvPr/>
          </p:nvSpPr>
          <p:spPr>
            <a:xfrm>
              <a:off x="3831062" y="4010976"/>
              <a:ext cx="171925" cy="1820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5" name="Tekstiruutu 24">
              <a:extLst>
                <a:ext uri="{FF2B5EF4-FFF2-40B4-BE49-F238E27FC236}">
                  <a16:creationId xmlns:a16="http://schemas.microsoft.com/office/drawing/2014/main" id="{B700B3D5-0460-7D46-80B1-2BB5DD5B73A6}"/>
                </a:ext>
              </a:extLst>
            </p:cNvPr>
            <p:cNvSpPr txBox="1"/>
            <p:nvPr/>
          </p:nvSpPr>
          <p:spPr>
            <a:xfrm>
              <a:off x="1058620" y="3196901"/>
              <a:ext cx="2229848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>
              <a:outerShdw blurRad="101600" dist="38100" dir="2700000" algn="tl" rotWithShape="0">
                <a:prstClr val="black">
                  <a:alpha val="5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fi-FI" err="1">
                  <a:latin typeface="Bradley Hand" pitchFamily="2" charset="77"/>
                </a:rPr>
                <a:t>Wi-Fi</a:t>
              </a:r>
              <a:r>
                <a:rPr lang="fi-FI">
                  <a:latin typeface="Bradley Hand" pitchFamily="2" charset="77"/>
                </a:rPr>
                <a:t> verkkoyhteys</a:t>
              </a:r>
            </a:p>
          </p:txBody>
        </p:sp>
        <p:cxnSp>
          <p:nvCxnSpPr>
            <p:cNvPr id="27" name="Kulmayhdysviiva 26">
              <a:extLst>
                <a:ext uri="{FF2B5EF4-FFF2-40B4-BE49-F238E27FC236}">
                  <a16:creationId xmlns:a16="http://schemas.microsoft.com/office/drawing/2014/main" id="{C4AE7DA3-1954-734D-9083-97F3BBD4BD98}"/>
                </a:ext>
              </a:extLst>
            </p:cNvPr>
            <p:cNvCxnSpPr>
              <a:cxnSpLocks/>
              <a:stCxn id="25" idx="2"/>
              <a:endCxn id="24" idx="2"/>
            </p:cNvCxnSpPr>
            <p:nvPr/>
          </p:nvCxnSpPr>
          <p:spPr>
            <a:xfrm rot="16200000" flipH="1">
              <a:off x="2734422" y="3005355"/>
              <a:ext cx="535762" cy="1657517"/>
            </a:xfrm>
            <a:prstGeom prst="bentConnector2">
              <a:avLst/>
            </a:prstGeom>
            <a:ln w="31750">
              <a:solidFill>
                <a:schemeClr val="tx1"/>
              </a:solidFill>
            </a:ln>
            <a:effectLst>
              <a:outerShdw blurRad="101600" dist="38100" dir="2700000" sx="103000" sy="103000" algn="tl" rotWithShape="0">
                <a:prstClr val="black">
                  <a:alpha val="43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Ellipsi 35">
              <a:extLst>
                <a:ext uri="{FF2B5EF4-FFF2-40B4-BE49-F238E27FC236}">
                  <a16:creationId xmlns:a16="http://schemas.microsoft.com/office/drawing/2014/main" id="{017EE1BA-6F62-7644-B226-16B4AB20C155}"/>
                </a:ext>
              </a:extLst>
            </p:cNvPr>
            <p:cNvSpPr/>
            <p:nvPr/>
          </p:nvSpPr>
          <p:spPr>
            <a:xfrm>
              <a:off x="5111792" y="4392691"/>
              <a:ext cx="171925" cy="1820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7" name="Tekstiruutu 36">
              <a:extLst>
                <a:ext uri="{FF2B5EF4-FFF2-40B4-BE49-F238E27FC236}">
                  <a16:creationId xmlns:a16="http://schemas.microsoft.com/office/drawing/2014/main" id="{FB7ABA99-4EB0-2042-B06D-1A55822CC34B}"/>
                </a:ext>
              </a:extLst>
            </p:cNvPr>
            <p:cNvSpPr txBox="1"/>
            <p:nvPr/>
          </p:nvSpPr>
          <p:spPr>
            <a:xfrm>
              <a:off x="6272339" y="4766706"/>
              <a:ext cx="1438064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>
              <a:outerShdw blurRad="101600" dist="38100" dir="2700000" algn="tl" rotWithShape="0">
                <a:prstClr val="black">
                  <a:alpha val="5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fi-FI">
                  <a:latin typeface="Bradley Hand" pitchFamily="2" charset="77"/>
                </a:rPr>
                <a:t>Äänipalaute</a:t>
              </a:r>
            </a:p>
          </p:txBody>
        </p:sp>
        <p:cxnSp>
          <p:nvCxnSpPr>
            <p:cNvPr id="38" name="Kulmayhdysviiva 37">
              <a:extLst>
                <a:ext uri="{FF2B5EF4-FFF2-40B4-BE49-F238E27FC236}">
                  <a16:creationId xmlns:a16="http://schemas.microsoft.com/office/drawing/2014/main" id="{0264D36F-8848-3643-AA83-5D8A485F84F2}"/>
                </a:ext>
              </a:extLst>
            </p:cNvPr>
            <p:cNvCxnSpPr>
              <a:cxnSpLocks/>
              <a:stCxn id="36" idx="6"/>
              <a:endCxn id="37" idx="1"/>
            </p:cNvCxnSpPr>
            <p:nvPr/>
          </p:nvCxnSpPr>
          <p:spPr>
            <a:xfrm>
              <a:off x="5283717" y="4483710"/>
              <a:ext cx="988622" cy="467662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</a:ln>
            <a:effectLst>
              <a:outerShdw blurRad="1016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kstiruutu 51">
            <a:extLst>
              <a:ext uri="{FF2B5EF4-FFF2-40B4-BE49-F238E27FC236}">
                <a16:creationId xmlns:a16="http://schemas.microsoft.com/office/drawing/2014/main" id="{90E999FA-E11C-AC4E-9315-81A40B64B030}"/>
              </a:ext>
            </a:extLst>
          </p:cNvPr>
          <p:cNvSpPr txBox="1"/>
          <p:nvPr/>
        </p:nvSpPr>
        <p:spPr>
          <a:xfrm>
            <a:off x="788351" y="1270000"/>
            <a:ext cx="7225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000">
                <a:solidFill>
                  <a:schemeClr val="bg2">
                    <a:lumMod val="50000"/>
                  </a:schemeClr>
                </a:solidFill>
                <a:latin typeface="Marker Felt Thin" panose="02000400000000000000" pitchFamily="2" charset="77"/>
              </a:rPr>
              <a:t>Älypostilaatikko, joka tunnistaa saapuvan postin, sen määrän sekä ajankohdan ja kykenee ilmoittamaan siitä käyttäjälleen ja tarvittaessa kommunikoimaan postinjakajan kanssa. </a:t>
            </a:r>
          </a:p>
        </p:txBody>
      </p:sp>
    </p:spTree>
    <p:extLst>
      <p:ext uri="{BB962C8B-B14F-4D97-AF65-F5344CB8AC3E}">
        <p14:creationId xmlns:p14="http://schemas.microsoft.com/office/powerpoint/2010/main" val="762088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0F7FF1A-6BBF-B247-966D-B98CF391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1" y="-36492"/>
            <a:ext cx="7560000" cy="887249"/>
          </a:xfrm>
        </p:spPr>
        <p:txBody>
          <a:bodyPr>
            <a:normAutofit/>
          </a:bodyPr>
          <a:lstStyle/>
          <a:p>
            <a:r>
              <a:rPr lang="fi-FI" err="1"/>
              <a:t>iSPAM</a:t>
            </a:r>
            <a:r>
              <a:rPr lang="fi-FI"/>
              <a:t> – Konsepti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7F59D4DE-3867-4A10-AE4E-DBC8AE320565}"/>
              </a:ext>
            </a:extLst>
          </p:cNvPr>
          <p:cNvSpPr txBox="1"/>
          <p:nvPr/>
        </p:nvSpPr>
        <p:spPr>
          <a:xfrm>
            <a:off x="-2247957" y="-61529"/>
            <a:ext cx="1846036" cy="45243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dirty="0">
                <a:cs typeface="Calibri"/>
              </a:rPr>
              <a:t>Kaavio auki:</a:t>
            </a:r>
          </a:p>
          <a:p>
            <a:r>
              <a:rPr lang="fi-FI" dirty="0">
                <a:cs typeface="Calibri"/>
              </a:rPr>
              <a:t>- Posti saapuu --&gt; luukku aukeaa (luminenssi) --&gt; data </a:t>
            </a:r>
            <a:r>
              <a:rPr lang="fi-FI" dirty="0" err="1">
                <a:cs typeface="Calibri"/>
              </a:rPr>
              <a:t>watsonin</a:t>
            </a:r>
            <a:r>
              <a:rPr lang="fi-FI" dirty="0">
                <a:cs typeface="Calibri"/>
              </a:rPr>
              <a:t> kautta </a:t>
            </a:r>
            <a:r>
              <a:rPr lang="fi-FI" dirty="0" err="1">
                <a:cs typeface="Calibri"/>
              </a:rPr>
              <a:t>noderediin</a:t>
            </a:r>
            <a:r>
              <a:rPr lang="fi-FI" dirty="0">
                <a:cs typeface="Calibri"/>
              </a:rPr>
              <a:t>, josta käsky laatikolle lähettää s-posti viesti käyttäjälle.  Tiedonsiirto MQTT.</a:t>
            </a:r>
          </a:p>
          <a:p>
            <a:endParaRPr lang="fi-FI" dirty="0">
              <a:cs typeface="Calibri"/>
            </a:endParaRPr>
          </a:p>
          <a:p>
            <a:endParaRPr lang="fi-FI" dirty="0">
              <a:cs typeface="Calibri"/>
            </a:endParaRPr>
          </a:p>
          <a:p>
            <a:endParaRPr lang="fi-FI" dirty="0">
              <a:cs typeface="Calibri"/>
            </a:endParaRPr>
          </a:p>
          <a:p>
            <a:endParaRPr lang="fi-FI" dirty="0">
              <a:cs typeface="Calibri"/>
            </a:endParaRPr>
          </a:p>
        </p:txBody>
      </p:sp>
      <p:grpSp>
        <p:nvGrpSpPr>
          <p:cNvPr id="4" name="Ryhmä 3">
            <a:extLst>
              <a:ext uri="{FF2B5EF4-FFF2-40B4-BE49-F238E27FC236}">
                <a16:creationId xmlns:a16="http://schemas.microsoft.com/office/drawing/2014/main" id="{FFDAD068-3274-1648-9BCF-8CA02CEE0B53}"/>
              </a:ext>
            </a:extLst>
          </p:cNvPr>
          <p:cNvGrpSpPr/>
          <p:nvPr/>
        </p:nvGrpSpPr>
        <p:grpSpPr>
          <a:xfrm>
            <a:off x="405677" y="486720"/>
            <a:ext cx="8332646" cy="5984767"/>
            <a:chOff x="344773" y="1024006"/>
            <a:chExt cx="8332646" cy="5984767"/>
          </a:xfrm>
        </p:grpSpPr>
        <p:sp>
          <p:nvSpPr>
            <p:cNvPr id="190" name="Suorakulmio 189">
              <a:extLst>
                <a:ext uri="{FF2B5EF4-FFF2-40B4-BE49-F238E27FC236}">
                  <a16:creationId xmlns:a16="http://schemas.microsoft.com/office/drawing/2014/main" id="{9D582BBD-A163-A547-BA4A-59FFDC83534E}"/>
                </a:ext>
              </a:extLst>
            </p:cNvPr>
            <p:cNvSpPr/>
            <p:nvPr/>
          </p:nvSpPr>
          <p:spPr>
            <a:xfrm>
              <a:off x="344773" y="4522746"/>
              <a:ext cx="2368140" cy="1133645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cxnSp>
          <p:nvCxnSpPr>
            <p:cNvPr id="157" name="Käyrä yhdysviiva 156">
              <a:extLst>
                <a:ext uri="{FF2B5EF4-FFF2-40B4-BE49-F238E27FC236}">
                  <a16:creationId xmlns:a16="http://schemas.microsoft.com/office/drawing/2014/main" id="{2903FB8D-A187-EE41-94A1-8B4A350C63B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460749" y="4060513"/>
              <a:ext cx="1389548" cy="1453799"/>
            </a:xfrm>
            <a:prstGeom prst="curvedConnector2">
              <a:avLst/>
            </a:prstGeom>
            <a:ln w="254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Kuva 30">
              <a:extLst>
                <a:ext uri="{FF2B5EF4-FFF2-40B4-BE49-F238E27FC236}">
                  <a16:creationId xmlns:a16="http://schemas.microsoft.com/office/drawing/2014/main" id="{1F0AD501-7876-4E4B-B1F5-A0AAFE1BB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3903" y="4496155"/>
              <a:ext cx="1100276" cy="1100276"/>
            </a:xfrm>
            <a:prstGeom prst="rect">
              <a:avLst/>
            </a:prstGeom>
          </p:spPr>
        </p:pic>
        <p:pic>
          <p:nvPicPr>
            <p:cNvPr id="28" name="Kuva 27">
              <a:extLst>
                <a:ext uri="{FF2B5EF4-FFF2-40B4-BE49-F238E27FC236}">
                  <a16:creationId xmlns:a16="http://schemas.microsoft.com/office/drawing/2014/main" id="{64F91CDB-C8AA-7E46-88E6-24A1806AC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1043" y="4703052"/>
              <a:ext cx="2305721" cy="2305721"/>
            </a:xfrm>
            <a:prstGeom prst="rect">
              <a:avLst/>
            </a:prstGeom>
          </p:spPr>
        </p:pic>
        <p:pic>
          <p:nvPicPr>
            <p:cNvPr id="29" name="Kuva 28">
              <a:extLst>
                <a:ext uri="{FF2B5EF4-FFF2-40B4-BE49-F238E27FC236}">
                  <a16:creationId xmlns:a16="http://schemas.microsoft.com/office/drawing/2014/main" id="{B8490D06-680C-4A4D-A16C-E9AA98DD1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1643" y="4204849"/>
              <a:ext cx="1136488" cy="1136488"/>
            </a:xfrm>
            <a:prstGeom prst="rect">
              <a:avLst/>
            </a:prstGeom>
          </p:spPr>
        </p:pic>
        <p:pic>
          <p:nvPicPr>
            <p:cNvPr id="33" name="Kuva 32">
              <a:extLst>
                <a:ext uri="{FF2B5EF4-FFF2-40B4-BE49-F238E27FC236}">
                  <a16:creationId xmlns:a16="http://schemas.microsoft.com/office/drawing/2014/main" id="{15449E9D-22EB-8E40-896C-0074B7176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7927" y="4771680"/>
              <a:ext cx="889248" cy="889248"/>
            </a:xfrm>
            <a:prstGeom prst="rect">
              <a:avLst/>
            </a:prstGeom>
          </p:spPr>
        </p:pic>
        <p:grpSp>
          <p:nvGrpSpPr>
            <p:cNvPr id="93" name="Ryhmä 92">
              <a:extLst>
                <a:ext uri="{FF2B5EF4-FFF2-40B4-BE49-F238E27FC236}">
                  <a16:creationId xmlns:a16="http://schemas.microsoft.com/office/drawing/2014/main" id="{825EB23B-3026-4C41-A1E2-E9247B33CAFD}"/>
                </a:ext>
              </a:extLst>
            </p:cNvPr>
            <p:cNvGrpSpPr/>
            <p:nvPr/>
          </p:nvGrpSpPr>
          <p:grpSpPr>
            <a:xfrm>
              <a:off x="6265450" y="2506794"/>
              <a:ext cx="2411969" cy="902330"/>
              <a:chOff x="5894655" y="2308940"/>
              <a:chExt cx="2411969" cy="902330"/>
            </a:xfrm>
          </p:grpSpPr>
          <p:pic>
            <p:nvPicPr>
              <p:cNvPr id="30" name="Kuva 29">
                <a:extLst>
                  <a:ext uri="{FF2B5EF4-FFF2-40B4-BE49-F238E27FC236}">
                    <a16:creationId xmlns:a16="http://schemas.microsoft.com/office/drawing/2014/main" id="{738B5DA5-109E-B740-8C61-38A9E0348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94655" y="2308940"/>
                <a:ext cx="612964" cy="612964"/>
              </a:xfrm>
              <a:prstGeom prst="rect">
                <a:avLst/>
              </a:prstGeom>
            </p:spPr>
          </p:pic>
          <p:pic>
            <p:nvPicPr>
              <p:cNvPr id="34" name="Kuva 33">
                <a:extLst>
                  <a:ext uri="{FF2B5EF4-FFF2-40B4-BE49-F238E27FC236}">
                    <a16:creationId xmlns:a16="http://schemas.microsoft.com/office/drawing/2014/main" id="{E1A37B8F-D0BA-CD44-A772-D49B160C0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6873" y="2598306"/>
                <a:ext cx="612964" cy="612964"/>
              </a:xfrm>
              <a:prstGeom prst="rect">
                <a:avLst/>
              </a:prstGeom>
            </p:spPr>
          </p:pic>
          <p:sp>
            <p:nvSpPr>
              <p:cNvPr id="82" name="Tekstiruutu 81">
                <a:extLst>
                  <a:ext uri="{FF2B5EF4-FFF2-40B4-BE49-F238E27FC236}">
                    <a16:creationId xmlns:a16="http://schemas.microsoft.com/office/drawing/2014/main" id="{1BE3CEC7-0417-9045-A6AE-FCC2537E26BE}"/>
                  </a:ext>
                </a:extLst>
              </p:cNvPr>
              <p:cNvSpPr txBox="1"/>
              <p:nvPr/>
            </p:nvSpPr>
            <p:spPr>
              <a:xfrm>
                <a:off x="6507619" y="2350972"/>
                <a:ext cx="1799005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fi-FI" sz="1600" b="1">
                    <a:latin typeface="Bradley Hand" pitchFamily="2" charset="77"/>
                  </a:rPr>
                  <a:t>Ilmoitukset käyttäjälle</a:t>
                </a:r>
                <a:endParaRPr lang="fi-FI" b="1">
                  <a:latin typeface="Bradley Hand" pitchFamily="2" charset="77"/>
                </a:endParaRPr>
              </a:p>
            </p:txBody>
          </p:sp>
        </p:grpSp>
        <p:sp>
          <p:nvSpPr>
            <p:cNvPr id="87" name="Tekstiruutu 86">
              <a:extLst>
                <a:ext uri="{FF2B5EF4-FFF2-40B4-BE49-F238E27FC236}">
                  <a16:creationId xmlns:a16="http://schemas.microsoft.com/office/drawing/2014/main" id="{F8739464-2937-2342-B200-FCC19888A7BF}"/>
                </a:ext>
              </a:extLst>
            </p:cNvPr>
            <p:cNvSpPr txBox="1"/>
            <p:nvPr/>
          </p:nvSpPr>
          <p:spPr>
            <a:xfrm>
              <a:off x="6931255" y="4557532"/>
              <a:ext cx="1224405" cy="58477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fi-FI" sz="1600" b="1">
                  <a:latin typeface="Bradley Hand" pitchFamily="2" charset="77"/>
                </a:rPr>
                <a:t>Hallinta ja </a:t>
              </a:r>
            </a:p>
            <a:p>
              <a:r>
                <a:rPr lang="fi-FI" sz="1600" b="1">
                  <a:latin typeface="Bradley Hand" pitchFamily="2" charset="77"/>
                </a:rPr>
                <a:t>tilastointi</a:t>
              </a:r>
              <a:endParaRPr lang="fi-FI" b="1">
                <a:latin typeface="Bradley Hand" pitchFamily="2" charset="77"/>
              </a:endParaRPr>
            </a:p>
          </p:txBody>
        </p:sp>
        <p:cxnSp>
          <p:nvCxnSpPr>
            <p:cNvPr id="95" name="Käyrä yhdysviiva 94">
              <a:extLst>
                <a:ext uri="{FF2B5EF4-FFF2-40B4-BE49-F238E27FC236}">
                  <a16:creationId xmlns:a16="http://schemas.microsoft.com/office/drawing/2014/main" id="{53BA63D9-050B-5841-891D-089CD4DD6979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rot="5400000" flipH="1" flipV="1">
              <a:off x="5037485" y="4618030"/>
              <a:ext cx="709094" cy="1019221"/>
            </a:xfrm>
            <a:prstGeom prst="curvedConnector2">
              <a:avLst/>
            </a:prstGeom>
            <a:ln w="254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kstiruutu 105">
              <a:extLst>
                <a:ext uri="{FF2B5EF4-FFF2-40B4-BE49-F238E27FC236}">
                  <a16:creationId xmlns:a16="http://schemas.microsoft.com/office/drawing/2014/main" id="{BE441F60-0FED-804C-9814-FDEE7B9ECF9C}"/>
                </a:ext>
              </a:extLst>
            </p:cNvPr>
            <p:cNvSpPr txBox="1"/>
            <p:nvPr/>
          </p:nvSpPr>
          <p:spPr>
            <a:xfrm>
              <a:off x="383472" y="4723178"/>
              <a:ext cx="1546330" cy="86177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fi-FI" sz="1600" b="1">
                  <a:latin typeface="Bradley Hand" pitchFamily="2" charset="77"/>
                </a:rPr>
                <a:t>Valvonta –ja varkaudenesto</a:t>
              </a:r>
            </a:p>
            <a:p>
              <a:r>
                <a:rPr lang="fi-FI" sz="1600" b="1">
                  <a:latin typeface="Bradley Hand" pitchFamily="2" charset="77"/>
                </a:rPr>
                <a:t>ominaisuudet</a:t>
              </a:r>
              <a:endParaRPr lang="fi-FI" b="1">
                <a:latin typeface="Bradley Hand" pitchFamily="2" charset="77"/>
              </a:endParaRPr>
            </a:p>
          </p:txBody>
        </p:sp>
        <p:cxnSp>
          <p:nvCxnSpPr>
            <p:cNvPr id="107" name="Käyrä yhdysviiva 106">
              <a:extLst>
                <a:ext uri="{FF2B5EF4-FFF2-40B4-BE49-F238E27FC236}">
                  <a16:creationId xmlns:a16="http://schemas.microsoft.com/office/drawing/2014/main" id="{C01755DB-85D1-D148-A16C-46F71CFD2A0B}"/>
                </a:ext>
              </a:extLst>
            </p:cNvPr>
            <p:cNvCxnSpPr>
              <a:cxnSpLocks/>
              <a:endCxn id="31" idx="3"/>
            </p:cNvCxnSpPr>
            <p:nvPr/>
          </p:nvCxnSpPr>
          <p:spPr>
            <a:xfrm rot="16200000" flipV="1">
              <a:off x="3610354" y="4210118"/>
              <a:ext cx="435894" cy="2108243"/>
            </a:xfrm>
            <a:prstGeom prst="curvedConnector2">
              <a:avLst/>
            </a:prstGeom>
            <a:ln w="254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Ryhmä 161">
              <a:extLst>
                <a:ext uri="{FF2B5EF4-FFF2-40B4-BE49-F238E27FC236}">
                  <a16:creationId xmlns:a16="http://schemas.microsoft.com/office/drawing/2014/main" id="{FDC8A407-A693-E145-BC14-62FDF94B2D98}"/>
                </a:ext>
              </a:extLst>
            </p:cNvPr>
            <p:cNvGrpSpPr/>
            <p:nvPr/>
          </p:nvGrpSpPr>
          <p:grpSpPr>
            <a:xfrm>
              <a:off x="401270" y="2335254"/>
              <a:ext cx="5732071" cy="2305721"/>
              <a:chOff x="41653" y="1277981"/>
              <a:chExt cx="6454522" cy="2476468"/>
            </a:xfrm>
          </p:grpSpPr>
          <p:pic>
            <p:nvPicPr>
              <p:cNvPr id="122" name="Kuva 121">
                <a:extLst>
                  <a:ext uri="{FF2B5EF4-FFF2-40B4-BE49-F238E27FC236}">
                    <a16:creationId xmlns:a16="http://schemas.microsoft.com/office/drawing/2014/main" id="{6AF7CA4A-0069-074A-BF11-0A77404EC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8178" y="1277981"/>
                <a:ext cx="3010136" cy="2476468"/>
              </a:xfrm>
              <a:prstGeom prst="rect">
                <a:avLst/>
              </a:prstGeom>
            </p:spPr>
          </p:pic>
          <p:sp>
            <p:nvSpPr>
              <p:cNvPr id="123" name="Ellipsi 122">
                <a:extLst>
                  <a:ext uri="{FF2B5EF4-FFF2-40B4-BE49-F238E27FC236}">
                    <a16:creationId xmlns:a16="http://schemas.microsoft.com/office/drawing/2014/main" id="{69B093F0-B371-974E-97CE-5E7C08D08C5D}"/>
                  </a:ext>
                </a:extLst>
              </p:cNvPr>
              <p:cNvSpPr/>
              <p:nvPr/>
            </p:nvSpPr>
            <p:spPr>
              <a:xfrm>
                <a:off x="2281011" y="2840754"/>
                <a:ext cx="110189" cy="11667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124" name="Tekstiruutu 123">
                <a:extLst>
                  <a:ext uri="{FF2B5EF4-FFF2-40B4-BE49-F238E27FC236}">
                    <a16:creationId xmlns:a16="http://schemas.microsoft.com/office/drawing/2014/main" id="{E2B19A3E-AB18-F348-832A-4DF80169A43D}"/>
                  </a:ext>
                </a:extLst>
              </p:cNvPr>
              <p:cNvSpPr txBox="1"/>
              <p:nvPr/>
            </p:nvSpPr>
            <p:spPr>
              <a:xfrm>
                <a:off x="41653" y="2388507"/>
                <a:ext cx="1430559" cy="69419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>
                <a:outerShdw blurRad="101600" dist="381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fi-FI">
                    <a:latin typeface="Bradley Hand" pitchFamily="2" charset="77"/>
                  </a:rPr>
                  <a:t>Painon tunnistus</a:t>
                </a:r>
              </a:p>
            </p:txBody>
          </p:sp>
          <p:cxnSp>
            <p:nvCxnSpPr>
              <p:cNvPr id="125" name="Kulmayhdysviiva 124">
                <a:extLst>
                  <a:ext uri="{FF2B5EF4-FFF2-40B4-BE49-F238E27FC236}">
                    <a16:creationId xmlns:a16="http://schemas.microsoft.com/office/drawing/2014/main" id="{63E84A74-D945-E04D-B994-F6C1133B49D9}"/>
                  </a:ext>
                </a:extLst>
              </p:cNvPr>
              <p:cNvCxnSpPr>
                <a:cxnSpLocks/>
                <a:stCxn id="124" idx="3"/>
                <a:endCxn id="123" idx="2"/>
              </p:cNvCxnSpPr>
              <p:nvPr/>
            </p:nvCxnSpPr>
            <p:spPr>
              <a:xfrm>
                <a:off x="1472212" y="2735605"/>
                <a:ext cx="808799" cy="163484"/>
              </a:xfrm>
              <a:prstGeom prst="bentConnector3">
                <a:avLst/>
              </a:prstGeom>
              <a:ln w="31750">
                <a:solidFill>
                  <a:schemeClr val="tx1"/>
                </a:solidFill>
              </a:ln>
              <a:effectLst>
                <a:outerShdw blurRad="101600" dist="381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Ellipsi 125">
                <a:extLst>
                  <a:ext uri="{FF2B5EF4-FFF2-40B4-BE49-F238E27FC236}">
                    <a16:creationId xmlns:a16="http://schemas.microsoft.com/office/drawing/2014/main" id="{8A1E50D0-8BC3-774B-B826-822C9C7B689B}"/>
                  </a:ext>
                </a:extLst>
              </p:cNvPr>
              <p:cNvSpPr/>
              <p:nvPr/>
            </p:nvSpPr>
            <p:spPr>
              <a:xfrm>
                <a:off x="2919997" y="1787481"/>
                <a:ext cx="110189" cy="11667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127" name="Tekstiruutu 126">
                <a:extLst>
                  <a:ext uri="{FF2B5EF4-FFF2-40B4-BE49-F238E27FC236}">
                    <a16:creationId xmlns:a16="http://schemas.microsoft.com/office/drawing/2014/main" id="{43EC9E66-E98D-9C4E-9532-1CB582EDE13D}"/>
                  </a:ext>
                </a:extLst>
              </p:cNvPr>
              <p:cNvSpPr txBox="1"/>
              <p:nvPr/>
            </p:nvSpPr>
            <p:spPr>
              <a:xfrm>
                <a:off x="3718899" y="1382399"/>
                <a:ext cx="2777276" cy="39668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>
                <a:outerShdw blurRad="101600" dist="381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fi-FI">
                    <a:latin typeface="Bradley Hand" pitchFamily="2" charset="77"/>
                  </a:rPr>
                  <a:t>Luminenssitunnistus</a:t>
                </a:r>
              </a:p>
            </p:txBody>
          </p:sp>
          <p:cxnSp>
            <p:nvCxnSpPr>
              <p:cNvPr id="128" name="Kulmayhdysviiva 127">
                <a:extLst>
                  <a:ext uri="{FF2B5EF4-FFF2-40B4-BE49-F238E27FC236}">
                    <a16:creationId xmlns:a16="http://schemas.microsoft.com/office/drawing/2014/main" id="{64942A70-A9F2-FF42-ACDF-02455BFE05E9}"/>
                  </a:ext>
                </a:extLst>
              </p:cNvPr>
              <p:cNvCxnSpPr>
                <a:cxnSpLocks/>
                <a:stCxn id="126" idx="6"/>
                <a:endCxn id="127" idx="1"/>
              </p:cNvCxnSpPr>
              <p:nvPr/>
            </p:nvCxnSpPr>
            <p:spPr>
              <a:xfrm flipV="1">
                <a:off x="3030187" y="1580741"/>
                <a:ext cx="688712" cy="265075"/>
              </a:xfrm>
              <a:prstGeom prst="bentConnector3">
                <a:avLst>
                  <a:gd name="adj1" fmla="val 50000"/>
                </a:avLst>
              </a:prstGeom>
              <a:ln w="31750">
                <a:solidFill>
                  <a:schemeClr val="tx1"/>
                </a:solidFill>
              </a:ln>
              <a:effectLst>
                <a:outerShdw blurRad="101600" dist="381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Ellipsi 128">
                <a:extLst>
                  <a:ext uri="{FF2B5EF4-FFF2-40B4-BE49-F238E27FC236}">
                    <a16:creationId xmlns:a16="http://schemas.microsoft.com/office/drawing/2014/main" id="{335CC8E9-EF8D-9F4B-A8E7-1321E045DDED}"/>
                  </a:ext>
                </a:extLst>
              </p:cNvPr>
              <p:cNvSpPr/>
              <p:nvPr/>
            </p:nvSpPr>
            <p:spPr>
              <a:xfrm>
                <a:off x="2154256" y="1904151"/>
                <a:ext cx="110189" cy="11667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130" name="Tekstiruutu 129">
                <a:extLst>
                  <a:ext uri="{FF2B5EF4-FFF2-40B4-BE49-F238E27FC236}">
                    <a16:creationId xmlns:a16="http://schemas.microsoft.com/office/drawing/2014/main" id="{1D964C25-D5D1-D848-98C0-36BA1AD4495E}"/>
                  </a:ext>
                </a:extLst>
              </p:cNvPr>
              <p:cNvSpPr txBox="1"/>
              <p:nvPr/>
            </p:nvSpPr>
            <p:spPr>
              <a:xfrm>
                <a:off x="377364" y="1382400"/>
                <a:ext cx="894367" cy="36933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>
                <a:outerShdw blurRad="101600" dist="381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fi-FI" err="1">
                    <a:latin typeface="Bradley Hand" pitchFamily="2" charset="77"/>
                  </a:rPr>
                  <a:t>Wi-Fi</a:t>
                </a:r>
                <a:r>
                  <a:rPr lang="fi-FI">
                    <a:latin typeface="Bradley Hand" pitchFamily="2" charset="77"/>
                  </a:rPr>
                  <a:t> </a:t>
                </a:r>
              </a:p>
            </p:txBody>
          </p:sp>
          <p:cxnSp>
            <p:nvCxnSpPr>
              <p:cNvPr id="131" name="Kulmayhdysviiva 130">
                <a:extLst>
                  <a:ext uri="{FF2B5EF4-FFF2-40B4-BE49-F238E27FC236}">
                    <a16:creationId xmlns:a16="http://schemas.microsoft.com/office/drawing/2014/main" id="{819C53B2-33EC-A84E-84DC-22A092836B55}"/>
                  </a:ext>
                </a:extLst>
              </p:cNvPr>
              <p:cNvCxnSpPr>
                <a:cxnSpLocks/>
                <a:stCxn id="130" idx="2"/>
                <a:endCxn id="129" idx="2"/>
              </p:cNvCxnSpPr>
              <p:nvPr/>
            </p:nvCxnSpPr>
            <p:spPr>
              <a:xfrm rot="16200000" flipH="1">
                <a:off x="1384025" y="1192255"/>
                <a:ext cx="210754" cy="1329708"/>
              </a:xfrm>
              <a:prstGeom prst="bentConnector2">
                <a:avLst/>
              </a:prstGeom>
              <a:ln w="31750">
                <a:solidFill>
                  <a:schemeClr val="tx1"/>
                </a:solidFill>
              </a:ln>
              <a:effectLst>
                <a:outerShdw blurRad="101600" dist="38100" dir="2700000" sx="103000" sy="103000" algn="tl" rotWithShape="0">
                  <a:prstClr val="black">
                    <a:alpha val="43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Ellipsi 131">
                <a:extLst>
                  <a:ext uri="{FF2B5EF4-FFF2-40B4-BE49-F238E27FC236}">
                    <a16:creationId xmlns:a16="http://schemas.microsoft.com/office/drawing/2014/main" id="{37390DB8-45A5-7146-A0FF-E1F385A42BC3}"/>
                  </a:ext>
                </a:extLst>
              </p:cNvPr>
              <p:cNvSpPr/>
              <p:nvPr/>
            </p:nvSpPr>
            <p:spPr>
              <a:xfrm>
                <a:off x="2975091" y="2148796"/>
                <a:ext cx="110189" cy="11667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133" name="Tekstiruutu 132">
                <a:extLst>
                  <a:ext uri="{FF2B5EF4-FFF2-40B4-BE49-F238E27FC236}">
                    <a16:creationId xmlns:a16="http://schemas.microsoft.com/office/drawing/2014/main" id="{6A85EDC4-41CF-4446-88BE-68255A001CC2}"/>
                  </a:ext>
                </a:extLst>
              </p:cNvPr>
              <p:cNvSpPr txBox="1"/>
              <p:nvPr/>
            </p:nvSpPr>
            <p:spPr>
              <a:xfrm>
                <a:off x="3718900" y="2112574"/>
                <a:ext cx="1686624" cy="39668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>
                <a:outerShdw blurRad="101600" dist="381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fi-FI">
                    <a:latin typeface="Bradley Hand" pitchFamily="2" charset="77"/>
                  </a:rPr>
                  <a:t>Äänipalaute</a:t>
                </a:r>
              </a:p>
            </p:txBody>
          </p:sp>
          <p:cxnSp>
            <p:nvCxnSpPr>
              <p:cNvPr id="134" name="Kulmayhdysviiva 133">
                <a:extLst>
                  <a:ext uri="{FF2B5EF4-FFF2-40B4-BE49-F238E27FC236}">
                    <a16:creationId xmlns:a16="http://schemas.microsoft.com/office/drawing/2014/main" id="{02623F4B-B97B-5B48-8DD0-D5DC6B9253E5}"/>
                  </a:ext>
                </a:extLst>
              </p:cNvPr>
              <p:cNvCxnSpPr>
                <a:cxnSpLocks/>
                <a:stCxn id="132" idx="6"/>
                <a:endCxn id="133" idx="1"/>
              </p:cNvCxnSpPr>
              <p:nvPr/>
            </p:nvCxnSpPr>
            <p:spPr>
              <a:xfrm>
                <a:off x="3085281" y="2207131"/>
                <a:ext cx="633620" cy="103785"/>
              </a:xfrm>
              <a:prstGeom prst="bentConnector3">
                <a:avLst>
                  <a:gd name="adj1" fmla="val 50000"/>
                </a:avLst>
              </a:prstGeom>
              <a:ln w="31750">
                <a:solidFill>
                  <a:schemeClr val="tx1"/>
                </a:solidFill>
              </a:ln>
              <a:effectLst>
                <a:outerShdw blurRad="101600" dist="381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kstiruutu 40">
              <a:extLst>
                <a:ext uri="{FF2B5EF4-FFF2-40B4-BE49-F238E27FC236}">
                  <a16:creationId xmlns:a16="http://schemas.microsoft.com/office/drawing/2014/main" id="{1C0B35D2-CAB8-2D4B-9533-2CA5DF42C0DA}"/>
                </a:ext>
              </a:extLst>
            </p:cNvPr>
            <p:cNvSpPr txBox="1"/>
            <p:nvPr/>
          </p:nvSpPr>
          <p:spPr>
            <a:xfrm>
              <a:off x="4969457" y="6076203"/>
              <a:ext cx="10971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600" b="1">
                  <a:latin typeface="Bradley Hand" pitchFamily="2" charset="77"/>
                </a:rPr>
                <a:t>Internet</a:t>
              </a:r>
              <a:endParaRPr lang="fi-FI" b="1">
                <a:latin typeface="Bradley Hand" pitchFamily="2" charset="77"/>
              </a:endParaRPr>
            </a:p>
          </p:txBody>
        </p:sp>
        <p:grpSp>
          <p:nvGrpSpPr>
            <p:cNvPr id="188" name="Ryhmä 187">
              <a:extLst>
                <a:ext uri="{FF2B5EF4-FFF2-40B4-BE49-F238E27FC236}">
                  <a16:creationId xmlns:a16="http://schemas.microsoft.com/office/drawing/2014/main" id="{C698DA07-5D0E-C045-A153-C4EDD6989261}"/>
                </a:ext>
              </a:extLst>
            </p:cNvPr>
            <p:cNvGrpSpPr/>
            <p:nvPr/>
          </p:nvGrpSpPr>
          <p:grpSpPr>
            <a:xfrm>
              <a:off x="4082703" y="5006160"/>
              <a:ext cx="1579602" cy="1559766"/>
              <a:chOff x="4082703" y="5006160"/>
              <a:chExt cx="1579602" cy="1559766"/>
            </a:xfrm>
          </p:grpSpPr>
          <p:pic>
            <p:nvPicPr>
              <p:cNvPr id="35" name="Kuva 34">
                <a:extLst>
                  <a:ext uri="{FF2B5EF4-FFF2-40B4-BE49-F238E27FC236}">
                    <a16:creationId xmlns:a16="http://schemas.microsoft.com/office/drawing/2014/main" id="{09126839-FAD5-F94B-B9EE-91A8FCDDE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82703" y="5006160"/>
                <a:ext cx="1559766" cy="1559766"/>
              </a:xfrm>
              <a:prstGeom prst="rect">
                <a:avLst/>
              </a:prstGeom>
              <a:noFill/>
            </p:spPr>
          </p:pic>
          <p:sp>
            <p:nvSpPr>
              <p:cNvPr id="44" name="Tekstiruutu 43">
                <a:extLst>
                  <a:ext uri="{FF2B5EF4-FFF2-40B4-BE49-F238E27FC236}">
                    <a16:creationId xmlns:a16="http://schemas.microsoft.com/office/drawing/2014/main" id="{E8DB66CC-4844-524F-AE09-F71F941BC6E2}"/>
                  </a:ext>
                </a:extLst>
              </p:cNvPr>
              <p:cNvSpPr txBox="1"/>
              <p:nvPr/>
            </p:nvSpPr>
            <p:spPr>
              <a:xfrm>
                <a:off x="4102539" y="5482187"/>
                <a:ext cx="15597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i-FI" sz="1600" b="1">
                    <a:latin typeface="Bradley Hand" pitchFamily="2" charset="77"/>
                  </a:rPr>
                  <a:t>IBM </a:t>
                </a:r>
              </a:p>
              <a:p>
                <a:pPr algn="ctr"/>
                <a:r>
                  <a:rPr lang="fi-FI" sz="1600" b="1">
                    <a:latin typeface="Bradley Hand" pitchFamily="2" charset="77"/>
                  </a:rPr>
                  <a:t>Watson </a:t>
                </a:r>
                <a:r>
                  <a:rPr lang="fi-FI" sz="1600" b="1" err="1">
                    <a:latin typeface="Bradley Hand" pitchFamily="2" charset="77"/>
                  </a:rPr>
                  <a:t>Cloud</a:t>
                </a:r>
                <a:endParaRPr lang="fi-FI" sz="2800" b="1">
                  <a:latin typeface="Bradley Hand" pitchFamily="2" charset="77"/>
                </a:endParaRPr>
              </a:p>
            </p:txBody>
          </p:sp>
        </p:grpSp>
        <p:pic>
          <p:nvPicPr>
            <p:cNvPr id="168" name="Kuva 167">
              <a:extLst>
                <a:ext uri="{FF2B5EF4-FFF2-40B4-BE49-F238E27FC236}">
                  <a16:creationId xmlns:a16="http://schemas.microsoft.com/office/drawing/2014/main" id="{3C962DCB-363B-FC4F-9658-70E41B459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6692" y="1024006"/>
              <a:ext cx="1559766" cy="1559766"/>
            </a:xfrm>
            <a:prstGeom prst="rect">
              <a:avLst/>
            </a:prstGeom>
            <a:noFill/>
          </p:spPr>
        </p:pic>
        <p:sp>
          <p:nvSpPr>
            <p:cNvPr id="170" name="Tekstiruutu 169">
              <a:extLst>
                <a:ext uri="{FF2B5EF4-FFF2-40B4-BE49-F238E27FC236}">
                  <a16:creationId xmlns:a16="http://schemas.microsoft.com/office/drawing/2014/main" id="{6056A1DB-367D-1545-859F-F669D2FD02B9}"/>
                </a:ext>
              </a:extLst>
            </p:cNvPr>
            <p:cNvSpPr txBox="1"/>
            <p:nvPr/>
          </p:nvSpPr>
          <p:spPr>
            <a:xfrm>
              <a:off x="3964540" y="1550451"/>
              <a:ext cx="1214920" cy="58477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fi-FI" sz="1600" b="1">
                  <a:latin typeface="Bradley Hand" pitchFamily="2" charset="77"/>
                </a:rPr>
                <a:t>SMTP2GO</a:t>
              </a:r>
            </a:p>
            <a:p>
              <a:r>
                <a:rPr lang="fi-FI" sz="1600" b="1">
                  <a:latin typeface="Bradley Hand" pitchFamily="2" charset="77"/>
                </a:rPr>
                <a:t>(s-posti)</a:t>
              </a:r>
              <a:endParaRPr lang="fi-FI" b="1">
                <a:latin typeface="Bradley Hand" pitchFamily="2" charset="77"/>
              </a:endParaRPr>
            </a:p>
          </p:txBody>
        </p:sp>
        <p:cxnSp>
          <p:nvCxnSpPr>
            <p:cNvPr id="172" name="Käyrä yhdysviiva 171">
              <a:extLst>
                <a:ext uri="{FF2B5EF4-FFF2-40B4-BE49-F238E27FC236}">
                  <a16:creationId xmlns:a16="http://schemas.microsoft.com/office/drawing/2014/main" id="{E39EE820-4CD6-774D-B36E-1C7DDBAD19E7}"/>
                </a:ext>
              </a:extLst>
            </p:cNvPr>
            <p:cNvCxnSpPr>
              <a:cxnSpLocks/>
              <a:endCxn id="168" idx="1"/>
            </p:cNvCxnSpPr>
            <p:nvPr/>
          </p:nvCxnSpPr>
          <p:spPr>
            <a:xfrm rot="5400000" flipH="1" flipV="1">
              <a:off x="2801407" y="1429969"/>
              <a:ext cx="531365" cy="1279206"/>
            </a:xfrm>
            <a:prstGeom prst="curvedConnector2">
              <a:avLst/>
            </a:prstGeom>
            <a:ln w="254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Käyrä yhdysviiva 177">
              <a:extLst>
                <a:ext uri="{FF2B5EF4-FFF2-40B4-BE49-F238E27FC236}">
                  <a16:creationId xmlns:a16="http://schemas.microsoft.com/office/drawing/2014/main" id="{40A74389-AFD5-C147-A520-808D97BB69F6}"/>
                </a:ext>
              </a:extLst>
            </p:cNvPr>
            <p:cNvCxnSpPr>
              <a:cxnSpLocks/>
              <a:stCxn id="170" idx="3"/>
            </p:cNvCxnSpPr>
            <p:nvPr/>
          </p:nvCxnSpPr>
          <p:spPr>
            <a:xfrm>
              <a:off x="5179460" y="1842839"/>
              <a:ext cx="1392472" cy="663955"/>
            </a:xfrm>
            <a:prstGeom prst="curvedConnector2">
              <a:avLst/>
            </a:prstGeom>
            <a:ln w="254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9528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0F7FF1A-6BBF-B247-966D-B98CF391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560000" cy="887249"/>
          </a:xfrm>
        </p:spPr>
        <p:txBody>
          <a:bodyPr/>
          <a:lstStyle/>
          <a:p>
            <a:r>
              <a:rPr lang="fi-FI" err="1"/>
              <a:t>iSPAM</a:t>
            </a:r>
            <a:r>
              <a:rPr lang="fi-FI"/>
              <a:t> – Tekninen toteutus</a:t>
            </a:r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E0CD2DA7-1FDA-4C0E-9D4D-28F433554AFF}"/>
              </a:ext>
            </a:extLst>
          </p:cNvPr>
          <p:cNvSpPr txBox="1"/>
          <p:nvPr/>
        </p:nvSpPr>
        <p:spPr>
          <a:xfrm>
            <a:off x="665447" y="1541928"/>
            <a:ext cx="4318686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i-FI"/>
              <a:t>Komponentit</a:t>
            </a:r>
          </a:p>
          <a:p>
            <a:r>
              <a:rPr lang="fi-FI">
                <a:cs typeface="Calibri"/>
              </a:rPr>
              <a:t>- MKR1000</a:t>
            </a:r>
          </a:p>
          <a:p>
            <a:r>
              <a:rPr lang="fi-FI">
                <a:cs typeface="Calibri"/>
              </a:rPr>
              <a:t>- </a:t>
            </a:r>
            <a:r>
              <a:rPr lang="fi-FI" err="1">
                <a:cs typeface="Calibri"/>
              </a:rPr>
              <a:t>Pmod</a:t>
            </a:r>
            <a:r>
              <a:rPr lang="fi-FI">
                <a:cs typeface="Calibri"/>
              </a:rPr>
              <a:t> ALS -valosensori</a:t>
            </a:r>
          </a:p>
          <a:p>
            <a:r>
              <a:rPr lang="fi-FI">
                <a:cs typeface="Calibri"/>
              </a:rPr>
              <a:t>- </a:t>
            </a:r>
            <a:r>
              <a:rPr lang="fi-FI" err="1">
                <a:cs typeface="Calibri"/>
              </a:rPr>
              <a:t>Pmod</a:t>
            </a:r>
            <a:r>
              <a:rPr lang="fi-FI">
                <a:cs typeface="Calibri"/>
              </a:rPr>
              <a:t> Amp2 –vahvistin</a:t>
            </a:r>
          </a:p>
          <a:p>
            <a:r>
              <a:rPr lang="fi-FI">
                <a:cs typeface="Calibri"/>
              </a:rPr>
              <a:t>- MKR SD Proto </a:t>
            </a:r>
            <a:r>
              <a:rPr lang="fi-FI" err="1">
                <a:cs typeface="Calibri"/>
              </a:rPr>
              <a:t>Shield</a:t>
            </a:r>
            <a:r>
              <a:rPr lang="fi-FI">
                <a:cs typeface="Calibri"/>
              </a:rPr>
              <a:t> –muistikortinlukija</a:t>
            </a:r>
          </a:p>
        </p:txBody>
      </p:sp>
      <p:pic>
        <p:nvPicPr>
          <p:cNvPr id="39" name="Kuva 39" descr="Kuva, joka sisältää kohteen piiri&#10;&#10;Kuvaus luotu, korkea luotettavuus">
            <a:extLst>
              <a:ext uri="{FF2B5EF4-FFF2-40B4-BE49-F238E27FC236}">
                <a16:creationId xmlns:a16="http://schemas.microsoft.com/office/drawing/2014/main" id="{8606D6D6-6A27-46E0-83BA-A0C99B45D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022" y="2500184"/>
            <a:ext cx="2743200" cy="2743200"/>
          </a:xfrm>
          <a:prstGeom prst="rect">
            <a:avLst/>
          </a:prstGeom>
        </p:spPr>
      </p:pic>
      <p:sp>
        <p:nvSpPr>
          <p:cNvPr id="41" name="Tekstiruutu 40">
            <a:extLst>
              <a:ext uri="{FF2B5EF4-FFF2-40B4-BE49-F238E27FC236}">
                <a16:creationId xmlns:a16="http://schemas.microsoft.com/office/drawing/2014/main" id="{03E9AE00-B8BF-4E2B-830F-1385395DA0CF}"/>
              </a:ext>
            </a:extLst>
          </p:cNvPr>
          <p:cNvSpPr txBox="1"/>
          <p:nvPr/>
        </p:nvSpPr>
        <p:spPr>
          <a:xfrm>
            <a:off x="626075" y="3396047"/>
            <a:ext cx="3947984" cy="258532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/>
              <a:t>Käytetyt kirjastot</a:t>
            </a:r>
          </a:p>
          <a:p>
            <a:r>
              <a:rPr lang="fi-FI">
                <a:cs typeface="Calibri"/>
              </a:rPr>
              <a:t>  #</a:t>
            </a:r>
            <a:r>
              <a:rPr lang="fi-FI" err="1">
                <a:cs typeface="Calibri"/>
              </a:rPr>
              <a:t>include</a:t>
            </a:r>
            <a:r>
              <a:rPr lang="fi-FI">
                <a:cs typeface="Calibri"/>
              </a:rPr>
              <a:t> &lt;</a:t>
            </a:r>
            <a:r>
              <a:rPr lang="fi-FI" err="1">
                <a:cs typeface="Calibri"/>
              </a:rPr>
              <a:t>SPI.h</a:t>
            </a:r>
            <a:r>
              <a:rPr lang="fi-FI">
                <a:cs typeface="Calibri"/>
              </a:rPr>
              <a:t>&gt;</a:t>
            </a:r>
          </a:p>
          <a:p>
            <a:r>
              <a:rPr lang="fi-FI">
                <a:cs typeface="Calibri"/>
              </a:rPr>
              <a:t>  #</a:t>
            </a:r>
            <a:r>
              <a:rPr lang="fi-FI" err="1">
                <a:cs typeface="Calibri"/>
              </a:rPr>
              <a:t>include</a:t>
            </a:r>
            <a:r>
              <a:rPr lang="fi-FI">
                <a:cs typeface="Calibri"/>
              </a:rPr>
              <a:t> &lt;</a:t>
            </a:r>
            <a:r>
              <a:rPr lang="fi-FI" err="1">
                <a:cs typeface="Calibri"/>
              </a:rPr>
              <a:t>SD.h</a:t>
            </a:r>
            <a:r>
              <a:rPr lang="fi-FI">
                <a:cs typeface="Calibri"/>
              </a:rPr>
              <a:t>&gt;</a:t>
            </a:r>
            <a:endParaRPr lang="fi-FI"/>
          </a:p>
          <a:p>
            <a:r>
              <a:rPr lang="fi-FI">
                <a:cs typeface="Calibri"/>
              </a:rPr>
              <a:t>  #</a:t>
            </a:r>
            <a:r>
              <a:rPr lang="fi-FI" err="1">
                <a:cs typeface="Calibri"/>
              </a:rPr>
              <a:t>include</a:t>
            </a:r>
            <a:r>
              <a:rPr lang="fi-FI">
                <a:cs typeface="Calibri"/>
              </a:rPr>
              <a:t> &lt;</a:t>
            </a:r>
            <a:r>
              <a:rPr lang="fi-FI" err="1">
                <a:cs typeface="Calibri"/>
              </a:rPr>
              <a:t>AudioZero.h</a:t>
            </a:r>
            <a:r>
              <a:rPr lang="fi-FI">
                <a:cs typeface="Calibri"/>
              </a:rPr>
              <a:t>&gt;</a:t>
            </a:r>
            <a:endParaRPr lang="fi-FI"/>
          </a:p>
          <a:p>
            <a:r>
              <a:rPr lang="fi-FI">
                <a:cs typeface="Calibri"/>
              </a:rPr>
              <a:t>  #include &lt;WiFi101.h&gt;</a:t>
            </a:r>
            <a:endParaRPr lang="fi-FI"/>
          </a:p>
          <a:p>
            <a:r>
              <a:rPr lang="fi-FI">
                <a:cs typeface="Calibri"/>
              </a:rPr>
              <a:t>  #</a:t>
            </a:r>
            <a:r>
              <a:rPr lang="fi-FI" err="1">
                <a:cs typeface="Calibri"/>
              </a:rPr>
              <a:t>include</a:t>
            </a:r>
            <a:r>
              <a:rPr lang="fi-FI">
                <a:cs typeface="Calibri"/>
              </a:rPr>
              <a:t> &lt;</a:t>
            </a:r>
            <a:r>
              <a:rPr lang="fi-FI" err="1">
                <a:cs typeface="Calibri"/>
              </a:rPr>
              <a:t>MQTT.h</a:t>
            </a:r>
            <a:r>
              <a:rPr lang="fi-FI">
                <a:cs typeface="Calibri"/>
              </a:rPr>
              <a:t>&gt;</a:t>
            </a:r>
            <a:endParaRPr lang="fi-FI"/>
          </a:p>
          <a:p>
            <a:r>
              <a:rPr lang="fi-FI">
                <a:cs typeface="Calibri"/>
              </a:rPr>
              <a:t>  #</a:t>
            </a:r>
            <a:r>
              <a:rPr lang="fi-FI" err="1">
                <a:cs typeface="Calibri"/>
              </a:rPr>
              <a:t>include</a:t>
            </a:r>
            <a:r>
              <a:rPr lang="fi-FI">
                <a:cs typeface="Calibri"/>
              </a:rPr>
              <a:t> &lt;</a:t>
            </a:r>
            <a:r>
              <a:rPr lang="fi-FI" err="1">
                <a:cs typeface="Calibri"/>
              </a:rPr>
              <a:t>MQTTClient.h</a:t>
            </a:r>
            <a:r>
              <a:rPr lang="fi-FI">
                <a:cs typeface="Calibri"/>
              </a:rPr>
              <a:t>&gt;</a:t>
            </a:r>
            <a:endParaRPr lang="fi-FI"/>
          </a:p>
          <a:p>
            <a:r>
              <a:rPr lang="fi-FI">
                <a:cs typeface="Calibri"/>
              </a:rPr>
              <a:t>  #</a:t>
            </a:r>
            <a:r>
              <a:rPr lang="fi-FI" err="1">
                <a:cs typeface="Calibri"/>
              </a:rPr>
              <a:t>include</a:t>
            </a:r>
            <a:r>
              <a:rPr lang="fi-FI">
                <a:cs typeface="Calibri"/>
              </a:rPr>
              <a:t> &lt;</a:t>
            </a:r>
            <a:r>
              <a:rPr lang="fi-FI" err="1">
                <a:cs typeface="Calibri"/>
              </a:rPr>
              <a:t>NTPClient.h</a:t>
            </a:r>
            <a:r>
              <a:rPr lang="fi-FI">
                <a:cs typeface="Calibri"/>
              </a:rPr>
              <a:t>&gt;</a:t>
            </a:r>
            <a:endParaRPr lang="fi-FI"/>
          </a:p>
          <a:p>
            <a:r>
              <a:rPr lang="fi-FI">
                <a:cs typeface="Calibri"/>
              </a:rPr>
              <a:t>  #include &lt;</a:t>
            </a:r>
            <a:r>
              <a:rPr lang="fi-FI" err="1">
                <a:cs typeface="Calibri"/>
              </a:rPr>
              <a:t>WiFiUdp.h</a:t>
            </a:r>
            <a:r>
              <a:rPr lang="fi-FI">
                <a:cs typeface="Calibri"/>
              </a:rPr>
              <a:t>&gt;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061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0F7FF1A-6BBF-B247-966D-B98CF391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560000" cy="887249"/>
          </a:xfrm>
        </p:spPr>
        <p:txBody>
          <a:bodyPr/>
          <a:lstStyle/>
          <a:p>
            <a:r>
              <a:rPr lang="fi-FI" err="1"/>
              <a:t>iSPAM</a:t>
            </a:r>
            <a:r>
              <a:rPr lang="fi-FI"/>
              <a:t> – Tekninen toteutus</a:t>
            </a:r>
          </a:p>
        </p:txBody>
      </p:sp>
      <p:pic>
        <p:nvPicPr>
          <p:cNvPr id="3" name="Kuva 3" descr="Kuva, joka sisältää kohteen elektroniikka&#10;&#10;Kuvaus luotu, korkea luotettavuus">
            <a:extLst>
              <a:ext uri="{FF2B5EF4-FFF2-40B4-BE49-F238E27FC236}">
                <a16:creationId xmlns:a16="http://schemas.microsoft.com/office/drawing/2014/main" id="{D33ACDBE-7674-4391-9A4F-3090F2DA2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515" y="2394166"/>
            <a:ext cx="8349803" cy="3504832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6F07C8B6-65E7-4D80-AAD2-4C81E1E6C6C9}"/>
              </a:ext>
            </a:extLst>
          </p:cNvPr>
          <p:cNvSpPr txBox="1"/>
          <p:nvPr/>
        </p:nvSpPr>
        <p:spPr>
          <a:xfrm>
            <a:off x="47604" y="1253570"/>
            <a:ext cx="2461280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>
                <a:cs typeface="Calibri"/>
              </a:rPr>
              <a:t> - </a:t>
            </a:r>
            <a:r>
              <a:rPr lang="fi-FI" err="1">
                <a:cs typeface="Calibri"/>
              </a:rPr>
              <a:t>WiFI</a:t>
            </a:r>
          </a:p>
          <a:p>
            <a:r>
              <a:rPr lang="fi-FI">
                <a:cs typeface="Calibri"/>
              </a:rPr>
              <a:t>     - MQTT–tiedonsiirto</a:t>
            </a:r>
          </a:p>
          <a:p>
            <a:r>
              <a:rPr lang="fi-FI">
                <a:cs typeface="Calibri"/>
              </a:rPr>
              <a:t>     - </a:t>
            </a:r>
            <a:r>
              <a:rPr lang="fi-FI" err="1">
                <a:cs typeface="Calibri"/>
              </a:rPr>
              <a:t>Email</a:t>
            </a:r>
          </a:p>
          <a:p>
            <a:r>
              <a:rPr lang="fi-FI">
                <a:cs typeface="Calibri"/>
              </a:rPr>
              <a:t>     - NTP-palvelin</a:t>
            </a:r>
          </a:p>
          <a:p>
            <a:endParaRPr lang="fi-FI">
              <a:cs typeface="Calibri"/>
            </a:endParaRP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99C77010-71FA-49C2-A2C4-43FBEE861E78}"/>
              </a:ext>
            </a:extLst>
          </p:cNvPr>
          <p:cNvSpPr txBox="1"/>
          <p:nvPr/>
        </p:nvSpPr>
        <p:spPr>
          <a:xfrm>
            <a:off x="3000810" y="1253570"/>
            <a:ext cx="2286275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>
                <a:cs typeface="Calibri"/>
              </a:rPr>
              <a:t> - SD-kortti</a:t>
            </a:r>
          </a:p>
          <a:p>
            <a:r>
              <a:rPr lang="fi-FI">
                <a:cs typeface="Calibri"/>
              </a:rPr>
              <a:t>     - Äänitiedosto</a:t>
            </a:r>
          </a:p>
          <a:p>
            <a:r>
              <a:rPr lang="fi-FI">
                <a:cs typeface="Calibri"/>
              </a:rPr>
              <a:t>     - log.txt</a:t>
            </a: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476202A6-3FCF-41EE-B4F2-A57BF9A812BE}"/>
              </a:ext>
            </a:extLst>
          </p:cNvPr>
          <p:cNvSpPr txBox="1"/>
          <p:nvPr/>
        </p:nvSpPr>
        <p:spPr>
          <a:xfrm>
            <a:off x="5450876" y="1253569"/>
            <a:ext cx="2625347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>
                <a:cs typeface="Calibri"/>
              </a:rPr>
              <a:t>- Sähköposti</a:t>
            </a:r>
          </a:p>
          <a:p>
            <a:r>
              <a:rPr lang="fi-FI">
                <a:cs typeface="Calibri"/>
              </a:rPr>
              <a:t>     - SMTP2GO-palvelin</a:t>
            </a:r>
          </a:p>
        </p:txBody>
      </p:sp>
    </p:spTree>
    <p:extLst>
      <p:ext uri="{BB962C8B-B14F-4D97-AF65-F5344CB8AC3E}">
        <p14:creationId xmlns:p14="http://schemas.microsoft.com/office/powerpoint/2010/main" val="253240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0F7FF1A-6BBF-B247-966D-B98CF391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560000" cy="887249"/>
          </a:xfrm>
        </p:spPr>
        <p:txBody>
          <a:bodyPr/>
          <a:lstStyle/>
          <a:p>
            <a:r>
              <a:rPr lang="fi-FI" err="1"/>
              <a:t>iSPAM</a:t>
            </a:r>
            <a:r>
              <a:rPr lang="fi-FI"/>
              <a:t> – Tekninen toteutus</a:t>
            </a:r>
          </a:p>
        </p:txBody>
      </p:sp>
      <p:sp>
        <p:nvSpPr>
          <p:cNvPr id="34" name="Suorakulmio 33">
            <a:extLst>
              <a:ext uri="{FF2B5EF4-FFF2-40B4-BE49-F238E27FC236}">
                <a16:creationId xmlns:a16="http://schemas.microsoft.com/office/drawing/2014/main" id="{FBE9055B-575C-4B23-AB78-AF8706C00A29}"/>
              </a:ext>
            </a:extLst>
          </p:cNvPr>
          <p:cNvSpPr/>
          <p:nvPr/>
        </p:nvSpPr>
        <p:spPr>
          <a:xfrm>
            <a:off x="1249156" y="1252375"/>
            <a:ext cx="5697075" cy="16236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" name="Vuokaavio: Prosessi 4">
            <a:extLst>
              <a:ext uri="{FF2B5EF4-FFF2-40B4-BE49-F238E27FC236}">
                <a16:creationId xmlns:a16="http://schemas.microsoft.com/office/drawing/2014/main" id="{9D03AA17-A7EF-4386-84EC-9C1447713FB2}"/>
              </a:ext>
            </a:extLst>
          </p:cNvPr>
          <p:cNvSpPr/>
          <p:nvPr/>
        </p:nvSpPr>
        <p:spPr>
          <a:xfrm>
            <a:off x="2725211" y="3348531"/>
            <a:ext cx="1125710" cy="539504"/>
          </a:xfrm>
          <a:prstGeom prst="flowChart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>
                <a:cs typeface="Calibri"/>
              </a:rPr>
              <a:t>Valon määrä</a:t>
            </a:r>
            <a:endParaRPr lang="fi-FI" sz="1200" dirty="0"/>
          </a:p>
        </p:txBody>
      </p:sp>
      <p:sp>
        <p:nvSpPr>
          <p:cNvPr id="6" name="Vuokaavio: Prosessi 5">
            <a:extLst>
              <a:ext uri="{FF2B5EF4-FFF2-40B4-BE49-F238E27FC236}">
                <a16:creationId xmlns:a16="http://schemas.microsoft.com/office/drawing/2014/main" id="{B35C5137-6EC4-4E40-9AB3-E5737EF981DA}"/>
              </a:ext>
            </a:extLst>
          </p:cNvPr>
          <p:cNvSpPr/>
          <p:nvPr/>
        </p:nvSpPr>
        <p:spPr>
          <a:xfrm>
            <a:off x="1405012" y="4030772"/>
            <a:ext cx="914400" cy="612648"/>
          </a:xfrm>
          <a:prstGeom prst="flowChart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>
                <a:cs typeface="Calibri"/>
              </a:rPr>
              <a:t>Laatikko auki</a:t>
            </a:r>
            <a:endParaRPr lang="fi-FI" sz="1200"/>
          </a:p>
        </p:txBody>
      </p:sp>
      <p:sp>
        <p:nvSpPr>
          <p:cNvPr id="7" name="Vuokaavio: Prosessi 6">
            <a:extLst>
              <a:ext uri="{FF2B5EF4-FFF2-40B4-BE49-F238E27FC236}">
                <a16:creationId xmlns:a16="http://schemas.microsoft.com/office/drawing/2014/main" id="{1685427C-C219-42ED-BCF9-F852EC983635}"/>
              </a:ext>
            </a:extLst>
          </p:cNvPr>
          <p:cNvSpPr/>
          <p:nvPr/>
        </p:nvSpPr>
        <p:spPr>
          <a:xfrm>
            <a:off x="4124905" y="4360604"/>
            <a:ext cx="914400" cy="708698"/>
          </a:xfrm>
          <a:prstGeom prst="flowChart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>
                <a:cs typeface="Calibri"/>
              </a:rPr>
              <a:t>Laatikko kiinni</a:t>
            </a:r>
            <a:endParaRPr lang="fi-FI" sz="120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104F379D-38EC-4E4A-9F41-8FA1BE2F18DE}"/>
              </a:ext>
            </a:extLst>
          </p:cNvPr>
          <p:cNvSpPr txBox="1"/>
          <p:nvPr/>
        </p:nvSpPr>
        <p:spPr>
          <a:xfrm>
            <a:off x="3830708" y="3307817"/>
            <a:ext cx="53700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i-FI"/>
              <a:t>&lt;20</a:t>
            </a:r>
            <a:endParaRPr lang="fi-FI">
              <a:cs typeface="Calibri"/>
            </a:endParaRP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2B380BB4-D156-41E0-8DC5-C69222E356D6}"/>
              </a:ext>
            </a:extLst>
          </p:cNvPr>
          <p:cNvSpPr txBox="1"/>
          <p:nvPr/>
        </p:nvSpPr>
        <p:spPr>
          <a:xfrm>
            <a:off x="2208423" y="3300465"/>
            <a:ext cx="65153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i-FI"/>
              <a:t>&gt;20</a:t>
            </a:r>
          </a:p>
        </p:txBody>
      </p:sp>
      <p:sp>
        <p:nvSpPr>
          <p:cNvPr id="19" name="Vuokaavio: Prosessi 18">
            <a:extLst>
              <a:ext uri="{FF2B5EF4-FFF2-40B4-BE49-F238E27FC236}">
                <a16:creationId xmlns:a16="http://schemas.microsoft.com/office/drawing/2014/main" id="{C9142E92-491C-47A0-9103-A1EBBDA8355C}"/>
              </a:ext>
            </a:extLst>
          </p:cNvPr>
          <p:cNvSpPr/>
          <p:nvPr/>
        </p:nvSpPr>
        <p:spPr>
          <a:xfrm>
            <a:off x="1408613" y="4793173"/>
            <a:ext cx="914400" cy="295682"/>
          </a:xfrm>
          <a:prstGeom prst="flowChart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>
                <a:cs typeface="Calibri"/>
              </a:rPr>
              <a:t>Soita ääni</a:t>
            </a:r>
            <a:endParaRPr lang="fi-FI" sz="1400" dirty="0">
              <a:cs typeface="Calibri" panose="020F0502020204030204"/>
            </a:endParaRPr>
          </a:p>
        </p:txBody>
      </p:sp>
      <p:sp>
        <p:nvSpPr>
          <p:cNvPr id="20" name="Vuokaavio: Prosessi 19">
            <a:extLst>
              <a:ext uri="{FF2B5EF4-FFF2-40B4-BE49-F238E27FC236}">
                <a16:creationId xmlns:a16="http://schemas.microsoft.com/office/drawing/2014/main" id="{53DA9224-4CE3-4E6A-A764-14513A0A0012}"/>
              </a:ext>
            </a:extLst>
          </p:cNvPr>
          <p:cNvSpPr/>
          <p:nvPr/>
        </p:nvSpPr>
        <p:spPr>
          <a:xfrm>
            <a:off x="1407412" y="5253015"/>
            <a:ext cx="914400" cy="362917"/>
          </a:xfrm>
          <a:prstGeom prst="flowChart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>
                <a:cs typeface="Calibri"/>
              </a:rPr>
              <a:t>Raportoi pilveen</a:t>
            </a:r>
            <a:endParaRPr lang="fi-FI" sz="1200"/>
          </a:p>
        </p:txBody>
      </p:sp>
      <p:cxnSp>
        <p:nvCxnSpPr>
          <p:cNvPr id="21" name="Suora nuoliyhdysviiva 20">
            <a:extLst>
              <a:ext uri="{FF2B5EF4-FFF2-40B4-BE49-F238E27FC236}">
                <a16:creationId xmlns:a16="http://schemas.microsoft.com/office/drawing/2014/main" id="{4F8E4123-605D-4DD1-AC33-FE31AF63BFC9}"/>
              </a:ext>
            </a:extLst>
          </p:cNvPr>
          <p:cNvCxnSpPr/>
          <p:nvPr/>
        </p:nvCxnSpPr>
        <p:spPr>
          <a:xfrm>
            <a:off x="2246399" y="4916236"/>
            <a:ext cx="1922" cy="203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Vuokaavio: Prosessi 22">
            <a:extLst>
              <a:ext uri="{FF2B5EF4-FFF2-40B4-BE49-F238E27FC236}">
                <a16:creationId xmlns:a16="http://schemas.microsoft.com/office/drawing/2014/main" id="{116FD3C2-64A5-4C7C-9BC9-BBE66C8CDEED}"/>
              </a:ext>
            </a:extLst>
          </p:cNvPr>
          <p:cNvSpPr/>
          <p:nvPr/>
        </p:nvSpPr>
        <p:spPr>
          <a:xfrm>
            <a:off x="1403812" y="5796900"/>
            <a:ext cx="914400" cy="439758"/>
          </a:xfrm>
          <a:prstGeom prst="flowChart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>
                <a:cs typeface="Calibri"/>
              </a:rPr>
              <a:t>Kirjoita </a:t>
            </a:r>
            <a:r>
              <a:rPr lang="fi-FI" sz="1200" err="1">
                <a:cs typeface="Calibri"/>
              </a:rPr>
              <a:t>logiin</a:t>
            </a:r>
            <a:endParaRPr lang="fi-FI" sz="1400">
              <a:cs typeface="Calibri" panose="020F0502020204030204"/>
            </a:endParaRPr>
          </a:p>
        </p:txBody>
      </p:sp>
      <p:sp>
        <p:nvSpPr>
          <p:cNvPr id="25" name="Vuokaavio: Prosessi 24">
            <a:extLst>
              <a:ext uri="{FF2B5EF4-FFF2-40B4-BE49-F238E27FC236}">
                <a16:creationId xmlns:a16="http://schemas.microsoft.com/office/drawing/2014/main" id="{4593B117-1191-403B-9868-021E895202CF}"/>
              </a:ext>
            </a:extLst>
          </p:cNvPr>
          <p:cNvSpPr/>
          <p:nvPr/>
        </p:nvSpPr>
        <p:spPr>
          <a:xfrm>
            <a:off x="4122502" y="5261076"/>
            <a:ext cx="914400" cy="612648"/>
          </a:xfrm>
          <a:prstGeom prst="flowChart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>
                <a:cs typeface="Calibri"/>
              </a:rPr>
              <a:t>Raportoi pilveen</a:t>
            </a:r>
          </a:p>
        </p:txBody>
      </p:sp>
      <p:sp>
        <p:nvSpPr>
          <p:cNvPr id="28" name="Vuokaavio: Prosessi 27">
            <a:extLst>
              <a:ext uri="{FF2B5EF4-FFF2-40B4-BE49-F238E27FC236}">
                <a16:creationId xmlns:a16="http://schemas.microsoft.com/office/drawing/2014/main" id="{27FC489F-DF3E-4165-924C-B72ABC6C8C1E}"/>
              </a:ext>
            </a:extLst>
          </p:cNvPr>
          <p:cNvSpPr/>
          <p:nvPr/>
        </p:nvSpPr>
        <p:spPr>
          <a:xfrm>
            <a:off x="5642580" y="3345068"/>
            <a:ext cx="1044869" cy="542967"/>
          </a:xfrm>
          <a:prstGeom prst="flowChart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>
                <a:cs typeface="Calibri"/>
              </a:rPr>
              <a:t>Käsky pilvestä</a:t>
            </a:r>
            <a:endParaRPr lang="fi-FI" sz="1600">
              <a:cs typeface="Calibri" panose="020F0502020204030204"/>
            </a:endParaRPr>
          </a:p>
        </p:txBody>
      </p:sp>
      <p:sp>
        <p:nvSpPr>
          <p:cNvPr id="29" name="Vuokaavio: Prosessi 28">
            <a:extLst>
              <a:ext uri="{FF2B5EF4-FFF2-40B4-BE49-F238E27FC236}">
                <a16:creationId xmlns:a16="http://schemas.microsoft.com/office/drawing/2014/main" id="{63A7F836-640B-4378-B4CD-08551E6594A9}"/>
              </a:ext>
            </a:extLst>
          </p:cNvPr>
          <p:cNvSpPr/>
          <p:nvPr/>
        </p:nvSpPr>
        <p:spPr>
          <a:xfrm>
            <a:off x="5642579" y="4357049"/>
            <a:ext cx="1044869" cy="709077"/>
          </a:xfrm>
          <a:prstGeom prst="flowChart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>
                <a:cs typeface="Calibri"/>
              </a:rPr>
              <a:t>Lähetä sähköposti</a:t>
            </a:r>
            <a:endParaRPr lang="fi-FI" sz="1400">
              <a:cs typeface="Calibri" panose="020F0502020204030204"/>
            </a:endParaRPr>
          </a:p>
        </p:txBody>
      </p:sp>
      <p:cxnSp>
        <p:nvCxnSpPr>
          <p:cNvPr id="30" name="Suora nuoliyhdysviiva 29">
            <a:extLst>
              <a:ext uri="{FF2B5EF4-FFF2-40B4-BE49-F238E27FC236}">
                <a16:creationId xmlns:a16="http://schemas.microsoft.com/office/drawing/2014/main" id="{015A1D8F-DD56-4348-B706-70DE31DB5DF5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 flipH="1">
            <a:off x="6165014" y="3888035"/>
            <a:ext cx="1" cy="46901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uorakulmio 30">
            <a:extLst>
              <a:ext uri="{FF2B5EF4-FFF2-40B4-BE49-F238E27FC236}">
                <a16:creationId xmlns:a16="http://schemas.microsoft.com/office/drawing/2014/main" id="{72891F04-5495-416E-A8F2-31A13FD7AFC4}"/>
              </a:ext>
            </a:extLst>
          </p:cNvPr>
          <p:cNvSpPr/>
          <p:nvPr/>
        </p:nvSpPr>
        <p:spPr>
          <a:xfrm>
            <a:off x="2496146" y="1315009"/>
            <a:ext cx="3263035" cy="2599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>
                <a:cs typeface="Calibri"/>
              </a:rPr>
              <a:t>Yhdistä </a:t>
            </a:r>
            <a:r>
              <a:rPr lang="fi-FI" sz="1200" err="1">
                <a:cs typeface="Calibri"/>
              </a:rPr>
              <a:t>WiFi</a:t>
            </a:r>
            <a:endParaRPr lang="fi-FI" sz="1400" err="1">
              <a:cs typeface="Calibri" panose="020F0502020204030204"/>
            </a:endParaRPr>
          </a:p>
        </p:txBody>
      </p:sp>
      <p:sp>
        <p:nvSpPr>
          <p:cNvPr id="32" name="Suorakulmio 31">
            <a:extLst>
              <a:ext uri="{FF2B5EF4-FFF2-40B4-BE49-F238E27FC236}">
                <a16:creationId xmlns:a16="http://schemas.microsoft.com/office/drawing/2014/main" id="{73B43690-BE3C-499F-8EA7-4A36518FC59E}"/>
              </a:ext>
            </a:extLst>
          </p:cNvPr>
          <p:cNvSpPr/>
          <p:nvPr/>
        </p:nvSpPr>
        <p:spPr>
          <a:xfrm>
            <a:off x="2493105" y="1714516"/>
            <a:ext cx="3263035" cy="3072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>
                <a:cs typeface="Calibri"/>
              </a:rPr>
              <a:t>Alusta SPI-tiedonsiirto (SD-kortti, ALS)</a:t>
            </a:r>
            <a:endParaRPr lang="fi-FI" sz="1200"/>
          </a:p>
        </p:txBody>
      </p:sp>
      <p:sp>
        <p:nvSpPr>
          <p:cNvPr id="33" name="Vuokaavio: Prosessi 32">
            <a:extLst>
              <a:ext uri="{FF2B5EF4-FFF2-40B4-BE49-F238E27FC236}">
                <a16:creationId xmlns:a16="http://schemas.microsoft.com/office/drawing/2014/main" id="{3C850366-AA1B-4EE0-AA89-614D02C1E0B5}"/>
              </a:ext>
            </a:extLst>
          </p:cNvPr>
          <p:cNvSpPr/>
          <p:nvPr/>
        </p:nvSpPr>
        <p:spPr>
          <a:xfrm>
            <a:off x="2488864" y="2154925"/>
            <a:ext cx="3270318" cy="258926"/>
          </a:xfrm>
          <a:prstGeom prst="flowChart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>
                <a:cs typeface="Calibri"/>
              </a:rPr>
              <a:t>Yhdistä MQTT ja tilaa </a:t>
            </a:r>
            <a:r>
              <a:rPr lang="fi-FI" sz="1200" err="1">
                <a:cs typeface="Calibri"/>
              </a:rPr>
              <a:t>topic</a:t>
            </a:r>
            <a:endParaRPr lang="fi-FI" sz="1400" err="1">
              <a:cs typeface="Calibri" panose="020F0502020204030204"/>
            </a:endParaRPr>
          </a:p>
        </p:txBody>
      </p:sp>
      <p:sp>
        <p:nvSpPr>
          <p:cNvPr id="35" name="Tekstiruutu 34">
            <a:extLst>
              <a:ext uri="{FF2B5EF4-FFF2-40B4-BE49-F238E27FC236}">
                <a16:creationId xmlns:a16="http://schemas.microsoft.com/office/drawing/2014/main" id="{280586B5-A313-43EE-A57B-89E3F54D0041}"/>
              </a:ext>
            </a:extLst>
          </p:cNvPr>
          <p:cNvSpPr txBox="1"/>
          <p:nvPr/>
        </p:nvSpPr>
        <p:spPr>
          <a:xfrm>
            <a:off x="1286376" y="1281984"/>
            <a:ext cx="956866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i-FI" sz="1600"/>
              <a:t>SETUP</a:t>
            </a:r>
          </a:p>
        </p:txBody>
      </p:sp>
      <p:sp>
        <p:nvSpPr>
          <p:cNvPr id="37" name="Tekstiruutu 36">
            <a:extLst>
              <a:ext uri="{FF2B5EF4-FFF2-40B4-BE49-F238E27FC236}">
                <a16:creationId xmlns:a16="http://schemas.microsoft.com/office/drawing/2014/main" id="{B4FE7CC2-8620-4221-89AC-AFE3D2537AFC}"/>
              </a:ext>
            </a:extLst>
          </p:cNvPr>
          <p:cNvSpPr txBox="1"/>
          <p:nvPr/>
        </p:nvSpPr>
        <p:spPr>
          <a:xfrm>
            <a:off x="1249156" y="3006514"/>
            <a:ext cx="2743200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i-FI" sz="1600"/>
              <a:t>LOOP</a:t>
            </a:r>
          </a:p>
        </p:txBody>
      </p:sp>
      <p:sp>
        <p:nvSpPr>
          <p:cNvPr id="3" name="Suorakulmio 2">
            <a:extLst>
              <a:ext uri="{FF2B5EF4-FFF2-40B4-BE49-F238E27FC236}">
                <a16:creationId xmlns:a16="http://schemas.microsoft.com/office/drawing/2014/main" id="{44415885-9195-4AF3-9D57-D54641E3E1B6}"/>
              </a:ext>
            </a:extLst>
          </p:cNvPr>
          <p:cNvSpPr/>
          <p:nvPr/>
        </p:nvSpPr>
        <p:spPr>
          <a:xfrm>
            <a:off x="2488864" y="2535704"/>
            <a:ext cx="3267276" cy="2650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>
                <a:cs typeface="Calibri"/>
              </a:rPr>
              <a:t>Hae aika NTP-palvelimelta</a:t>
            </a:r>
            <a:endParaRPr lang="fi-FI" sz="1200"/>
          </a:p>
        </p:txBody>
      </p:sp>
      <p:cxnSp>
        <p:nvCxnSpPr>
          <p:cNvPr id="40" name="Kulmayhdysviiva 39">
            <a:extLst>
              <a:ext uri="{FF2B5EF4-FFF2-40B4-BE49-F238E27FC236}">
                <a16:creationId xmlns:a16="http://schemas.microsoft.com/office/drawing/2014/main" id="{110B83F3-C77D-A34B-B083-618E63A6F5FE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3850921" y="3618283"/>
            <a:ext cx="731184" cy="742321"/>
          </a:xfrm>
          <a:prstGeom prst="bentConnector2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uora nuoliyhdysviiva 42">
            <a:extLst>
              <a:ext uri="{FF2B5EF4-FFF2-40B4-BE49-F238E27FC236}">
                <a16:creationId xmlns:a16="http://schemas.microsoft.com/office/drawing/2014/main" id="{08BA7FFC-BAFB-5641-831F-AE85262C542F}"/>
              </a:ext>
            </a:extLst>
          </p:cNvPr>
          <p:cNvCxnSpPr>
            <a:stCxn id="7" idx="2"/>
            <a:endCxn id="25" idx="0"/>
          </p:cNvCxnSpPr>
          <p:nvPr/>
        </p:nvCxnSpPr>
        <p:spPr>
          <a:xfrm flipH="1">
            <a:off x="4579702" y="5069302"/>
            <a:ext cx="2403" cy="1917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Kulmayhdysviiva 44">
            <a:extLst>
              <a:ext uri="{FF2B5EF4-FFF2-40B4-BE49-F238E27FC236}">
                <a16:creationId xmlns:a16="http://schemas.microsoft.com/office/drawing/2014/main" id="{F74CA0C8-872E-D14E-9951-7481294E0945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862213" y="3618282"/>
            <a:ext cx="862999" cy="412489"/>
          </a:xfrm>
          <a:prstGeom prst="bentConnector2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uora nuoliyhdysviiva 47">
            <a:extLst>
              <a:ext uri="{FF2B5EF4-FFF2-40B4-BE49-F238E27FC236}">
                <a16:creationId xmlns:a16="http://schemas.microsoft.com/office/drawing/2014/main" id="{813B86EB-D281-F34F-999B-C9A174AECB43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>
            <a:off x="1862212" y="4643420"/>
            <a:ext cx="3601" cy="149753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uora nuoliyhdysviiva 50">
            <a:extLst>
              <a:ext uri="{FF2B5EF4-FFF2-40B4-BE49-F238E27FC236}">
                <a16:creationId xmlns:a16="http://schemas.microsoft.com/office/drawing/2014/main" id="{E31C02C6-F2A8-224D-9C3F-031EB9117276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H="1">
            <a:off x="1864612" y="5088855"/>
            <a:ext cx="1201" cy="16416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uora nuoliyhdysviiva 53">
            <a:extLst>
              <a:ext uri="{FF2B5EF4-FFF2-40B4-BE49-F238E27FC236}">
                <a16:creationId xmlns:a16="http://schemas.microsoft.com/office/drawing/2014/main" id="{6C53AC80-0A89-EB4B-8562-CF6F40A04152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 flipH="1">
            <a:off x="1861012" y="5615932"/>
            <a:ext cx="3600" cy="180968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612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0F7FF1A-6BBF-B247-966D-B98CF391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560000" cy="887249"/>
          </a:xfrm>
        </p:spPr>
        <p:txBody>
          <a:bodyPr/>
          <a:lstStyle/>
          <a:p>
            <a:r>
              <a:rPr lang="fi-FI" err="1"/>
              <a:t>iSPAM</a:t>
            </a:r>
            <a:r>
              <a:rPr lang="fi-FI"/>
              <a:t> – Tiedonsiirto toteutus</a:t>
            </a:r>
          </a:p>
        </p:txBody>
      </p:sp>
      <p:pic>
        <p:nvPicPr>
          <p:cNvPr id="5" name="Kuva 5" descr="Kuva, joka sisältää kohteen näyttökuva&#10;&#10;Kuvaus luotu, erittäin korkea luotettavuus">
            <a:extLst>
              <a:ext uri="{FF2B5EF4-FFF2-40B4-BE49-F238E27FC236}">
                <a16:creationId xmlns:a16="http://schemas.microsoft.com/office/drawing/2014/main" id="{8BFC422C-9FC3-4D8B-90A4-DEFC140E1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6" y="1518636"/>
            <a:ext cx="7943335" cy="2080483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939877EC-A8BA-4C08-B242-7FD007BB77B6}"/>
              </a:ext>
            </a:extLst>
          </p:cNvPr>
          <p:cNvSpPr txBox="1"/>
          <p:nvPr/>
        </p:nvSpPr>
        <p:spPr>
          <a:xfrm>
            <a:off x="90615" y="112034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i-FI"/>
              <a:t>Publish</a:t>
            </a:r>
          </a:p>
        </p:txBody>
      </p:sp>
    </p:spTree>
    <p:extLst>
      <p:ext uri="{BB962C8B-B14F-4D97-AF65-F5344CB8AC3E}">
        <p14:creationId xmlns:p14="http://schemas.microsoft.com/office/powerpoint/2010/main" val="829048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0F7FF1A-6BBF-B247-966D-B98CF391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560000" cy="887249"/>
          </a:xfrm>
        </p:spPr>
        <p:txBody>
          <a:bodyPr/>
          <a:lstStyle/>
          <a:p>
            <a:r>
              <a:rPr lang="fi-FI" err="1"/>
              <a:t>iSPAM</a:t>
            </a:r>
            <a:r>
              <a:rPr lang="fi-FI"/>
              <a:t> – Tiedonsiirto toteutus</a:t>
            </a:r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A4BA377F-AD49-4F94-BB37-696FFB36E7A6}"/>
              </a:ext>
            </a:extLst>
          </p:cNvPr>
          <p:cNvSpPr txBox="1"/>
          <p:nvPr/>
        </p:nvSpPr>
        <p:spPr>
          <a:xfrm>
            <a:off x="70118" y="138202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>
                <a:cs typeface="Calibri"/>
              </a:rPr>
              <a:t>On message</a:t>
            </a:r>
          </a:p>
        </p:txBody>
      </p:sp>
      <p:pic>
        <p:nvPicPr>
          <p:cNvPr id="4" name="Kuva 5" descr="Kuva, joka sisältää kohteen näyttökuva&#10;&#10;Kuvaus luotu, erittäin korkea luotettavuus">
            <a:extLst>
              <a:ext uri="{FF2B5EF4-FFF2-40B4-BE49-F238E27FC236}">
                <a16:creationId xmlns:a16="http://schemas.microsoft.com/office/drawing/2014/main" id="{95BFF9C0-7191-4D1E-A11F-EF2A69F9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50" y="1846820"/>
            <a:ext cx="6008913" cy="474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93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0F7FF1A-6BBF-B247-966D-B98CF391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560000" cy="887249"/>
          </a:xfrm>
        </p:spPr>
        <p:txBody>
          <a:bodyPr/>
          <a:lstStyle/>
          <a:p>
            <a:r>
              <a:rPr lang="fi-FI" err="1"/>
              <a:t>iSPAM</a:t>
            </a:r>
            <a:r>
              <a:rPr lang="fi-FI"/>
              <a:t> – NodeRed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A866B315-512D-B84D-B9B3-B77D371FC8A1}"/>
              </a:ext>
            </a:extLst>
          </p:cNvPr>
          <p:cNvSpPr txBox="1"/>
          <p:nvPr/>
        </p:nvSpPr>
        <p:spPr>
          <a:xfrm>
            <a:off x="248563" y="2867916"/>
            <a:ext cx="8015037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fi-FI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fi-FI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i-FI" sz="1600" err="1"/>
              <a:t>SendMail_OpenClose</a:t>
            </a:r>
            <a:r>
              <a:rPr lang="fi-FI" sz="1600"/>
              <a:t> noodi: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/>
              <a:t>Lukee MKR1000 saamasta </a:t>
            </a:r>
            <a:r>
              <a:rPr lang="fi-FI" sz="1600" err="1"/>
              <a:t>json</a:t>
            </a:r>
            <a:r>
              <a:rPr lang="fi-FI" sz="1600"/>
              <a:t>-paketista laatikon kannen avaustiedon (</a:t>
            </a:r>
            <a:r>
              <a:rPr lang="fi-FI" sz="1600" err="1"/>
              <a:t>msg.payload.open</a:t>
            </a:r>
            <a:r>
              <a:rPr lang="fi-FI" sz="1600"/>
              <a:t>) ja ohjaa posti/varoitus -liipaisua seuraavasti: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/>
              <a:t>Kansi auki: MKR1000 lähettää kerran s-posti ilmoituksen ja 5min ajastus käynnistyy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/>
              <a:t>Kansi auki &gt;5min: MKR1000 lähettää varoitusviestin ja 5min ajastus käynnistyy alusta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/>
              <a:t>Pitää tilatietoa kannen asennosta MKR1000:lta saaman tilatiedon perusteella</a:t>
            </a:r>
          </a:p>
          <a:p>
            <a:r>
              <a:rPr lang="fi-FI" sz="1600" err="1"/>
              <a:t>CmdTrigger</a:t>
            </a:r>
            <a:r>
              <a:rPr lang="fi-FI" sz="160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/>
              <a:t>Lähettää ilmoitus tai varoituskäskyn MKR1000:lle </a:t>
            </a:r>
            <a:r>
              <a:rPr lang="fi-FI" sz="1600" err="1"/>
              <a:t>SendMail</a:t>
            </a:r>
            <a:r>
              <a:rPr lang="fi-FI" sz="1600"/>
              <a:t>-noodin käskystä.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/>
              <a:t>Kaksi lähtöä, joista yksi lähettää MKR1000:n </a:t>
            </a:r>
            <a:r>
              <a:rPr lang="fi-FI" sz="1600" err="1"/>
              <a:t>sendmail</a:t>
            </a:r>
            <a:r>
              <a:rPr lang="fi-FI" sz="1600"/>
              <a:t> MQTT-</a:t>
            </a:r>
            <a:r>
              <a:rPr lang="fi-FI" sz="1600" err="1"/>
              <a:t>topiciin</a:t>
            </a:r>
            <a:r>
              <a:rPr lang="fi-FI" sz="1600"/>
              <a:t> (käsky lähettää ilmoitus postin saapumisesta) ja </a:t>
            </a:r>
            <a:r>
              <a:rPr lang="fi-FI" sz="1600" err="1"/>
              <a:t>sendwarning</a:t>
            </a:r>
            <a:r>
              <a:rPr lang="fi-FI" sz="1600"/>
              <a:t> MQTT-</a:t>
            </a:r>
            <a:r>
              <a:rPr lang="fi-FI" sz="1600" err="1"/>
              <a:t>topic</a:t>
            </a:r>
            <a:r>
              <a:rPr lang="fi-FI" sz="1600"/>
              <a:t> (käsky lähettää varoitus kannen unohtumisesta auki)</a:t>
            </a:r>
          </a:p>
          <a:p>
            <a:endParaRPr lang="fi-FI"/>
          </a:p>
          <a:p>
            <a:endParaRPr lang="fi-FI" sz="1400">
              <a:solidFill>
                <a:schemeClr val="bg2">
                  <a:lumMod val="25000"/>
                </a:schemeClr>
              </a:solidFill>
            </a:endParaRPr>
          </a:p>
          <a:p>
            <a:endParaRPr lang="fi-FI" sz="1400">
              <a:solidFill>
                <a:schemeClr val="bg2">
                  <a:lumMod val="25000"/>
                </a:schemeClr>
              </a:solidFill>
            </a:endParaRPr>
          </a:p>
          <a:p>
            <a:endParaRPr lang="fi-FI">
              <a:solidFill>
                <a:schemeClr val="bg2">
                  <a:lumMod val="25000"/>
                </a:schemeClr>
              </a:solidFill>
            </a:endParaRPr>
          </a:p>
          <a:p>
            <a:endParaRPr lang="fi-FI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F151E4C9-A9DC-5440-92E6-FCA0B4EA2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3" t="9184" r="1311" b="5829"/>
          <a:stretch/>
        </p:blipFill>
        <p:spPr>
          <a:xfrm>
            <a:off x="109016" y="1132453"/>
            <a:ext cx="8154584" cy="21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66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-te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sitys1" id="{0BC087DB-AD76-4537-B389-BF1D8FCE7266}" vid="{FD14477F-F6FF-47DE-A675-15CB6058148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b840b2a-782b-420c-96a8-0f16c263b871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68B017D1B659444AB3E8B9A45544A35E" ma:contentTypeVersion="7" ma:contentTypeDescription="Luo uusi asiakirja." ma:contentTypeScope="" ma:versionID="0820a1ec50b4f6dac99aafca3ef01077">
  <xsd:schema xmlns:xsd="http://www.w3.org/2001/XMLSchema" xmlns:xs="http://www.w3.org/2001/XMLSchema" xmlns:p="http://schemas.microsoft.com/office/2006/metadata/properties" xmlns:ns2="cb840b2a-782b-420c-96a8-0f16c263b871" xmlns:ns3="54037c36-1a1c-44b1-aff1-f2c3607a3149" xmlns:ns4="48c19d94-4184-4fed-9807-a30f92c13ddd" targetNamespace="http://schemas.microsoft.com/office/2006/metadata/properties" ma:root="true" ma:fieldsID="2e56229acc8a1b545b79409bd2faeaab" ns2:_="" ns3:_="" ns4:_="">
    <xsd:import namespace="cb840b2a-782b-420c-96a8-0f16c263b871"/>
    <xsd:import namespace="54037c36-1a1c-44b1-aff1-f2c3607a3149"/>
    <xsd:import namespace="48c19d94-4184-4fed-9807-a30f92c13dd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840b2a-782b-420c-96a8-0f16c263b8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Jakamisvihjeen hajautus" ma:internalName="SharingHintHash" ma:readOnly="true">
      <xsd:simpleType>
        <xsd:restriction base="dms:Text"/>
      </xsd:simpleType>
    </xsd:element>
    <xsd:element name="SharedWithDetails" ma:index="10" nillable="true" ma:displayName="Jakamisen tiedot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037c36-1a1c-44b1-aff1-f2c3607a3149" elementFormDefault="qualified">
    <xsd:import namespace="http://schemas.microsoft.com/office/2006/documentManagement/types"/>
    <xsd:import namespace="http://schemas.microsoft.com/office/infopath/2007/PartnerControls"/>
    <xsd:element name="LastSharedByUser" ma:index="11" nillable="true" ma:displayName="Käyttäjä jakanut viimeksi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Jaettu viimeksi ajankohtana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c19d94-4184-4fed-9807-a30f92c13d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44D9AC-5256-46CE-AD1C-C6DAFA0FE636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48c19d94-4184-4fed-9807-a30f92c13ddd"/>
    <ds:schemaRef ds:uri="http://www.w3.org/XML/1998/namespace"/>
    <ds:schemaRef ds:uri="54037c36-1a1c-44b1-aff1-f2c3607a3149"/>
    <ds:schemaRef ds:uri="http://purl.org/dc/dcmitype/"/>
    <ds:schemaRef ds:uri="cb840b2a-782b-420c-96a8-0f16c263b871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B0FD21E-C7A0-49E2-AD8F-2B1A77DACA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840b2a-782b-420c-96a8-0f16c263b871"/>
    <ds:schemaRef ds:uri="54037c36-1a1c-44b1-aff1-f2c3607a3149"/>
    <ds:schemaRef ds:uri="48c19d94-4184-4fed-9807-a30f92c13d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457D03-D31E-4BE6-9F4D-C7C1EFB42E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HAMK_ppt_pohja_2015</Template>
  <TotalTime>0</TotalTime>
  <Words>305</Words>
  <Application>Microsoft Macintosh PowerPoint</Application>
  <PresentationFormat>Näytössä katseltava diaesitys (4:3)</PresentationFormat>
  <Paragraphs>107</Paragraphs>
  <Slides>11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5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11</vt:i4>
      </vt:variant>
    </vt:vector>
  </HeadingPairs>
  <TitlesOfParts>
    <vt:vector size="17" baseType="lpstr">
      <vt:lpstr>Arial</vt:lpstr>
      <vt:lpstr>Bradley Hand</vt:lpstr>
      <vt:lpstr>Calibri</vt:lpstr>
      <vt:lpstr>Calibri Light</vt:lpstr>
      <vt:lpstr>Marker Felt Thin</vt:lpstr>
      <vt:lpstr>Office-teema</vt:lpstr>
      <vt:lpstr>iSPAM IoT Smart Postal Announcement Messaging  </vt:lpstr>
      <vt:lpstr>iSPAM  - Visio</vt:lpstr>
      <vt:lpstr>iSPAM – Konsepti</vt:lpstr>
      <vt:lpstr>iSPAM – Tekninen toteutus</vt:lpstr>
      <vt:lpstr>iSPAM – Tekninen toteutus</vt:lpstr>
      <vt:lpstr>iSPAM – Tekninen toteutus</vt:lpstr>
      <vt:lpstr>iSPAM – Tiedonsiirto toteutus</vt:lpstr>
      <vt:lpstr>iSPAM – Tiedonsiirto toteutus</vt:lpstr>
      <vt:lpstr>iSPAM – NodeRed</vt:lpstr>
      <vt:lpstr>iSPAM – Johtopäätökset ja jatkokehitys</vt:lpstr>
      <vt:lpstr>PowerPoint-esitys</vt:lpstr>
    </vt:vector>
  </TitlesOfParts>
  <Company>Hamk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HAMK powerpoint template (size: 4:3)</dc:title>
  <dc:creator>Essi Ylönen</dc:creator>
  <cp:lastModifiedBy>Miska Kivioja</cp:lastModifiedBy>
  <cp:revision>2</cp:revision>
  <dcterms:created xsi:type="dcterms:W3CDTF">2015-03-25T06:26:06Z</dcterms:created>
  <dcterms:modified xsi:type="dcterms:W3CDTF">2019-03-15T15:18:01Z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0x01010068B017D1B659444AB3E8B9A45544A35E</vt:lpwstr>
  </property>
</Properties>
</file>